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  <p:sldMasterId id="2147483650" r:id="rId2"/>
    <p:sldMasterId id="2147483651" r:id="rId3"/>
  </p:sldMasterIdLst>
  <p:notesMasterIdLst>
    <p:notesMasterId r:id="rId5"/>
  </p:notesMasterIdLst>
  <p:sldIdLst>
    <p:sldId id="260" r:id="rId4"/>
  </p:sldIdLst>
  <p:sldSz cx="45720000" cy="36576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300" kern="1200">
        <a:solidFill>
          <a:schemeClr val="tx1"/>
        </a:solidFill>
        <a:latin typeface="Arial Narrow" pitchFamily="34" charset="0"/>
        <a:ea typeface="MS PGothic" pitchFamily="34" charset="-128"/>
        <a:cs typeface="+mn-cs"/>
      </a:defRPr>
    </a:lvl1pPr>
    <a:lvl2pPr marL="522488" algn="l" rtl="0" fontAlgn="base">
      <a:spcBef>
        <a:spcPct val="0"/>
      </a:spcBef>
      <a:spcAft>
        <a:spcPct val="0"/>
      </a:spcAft>
      <a:defRPr sz="3300" kern="1200">
        <a:solidFill>
          <a:schemeClr val="tx1"/>
        </a:solidFill>
        <a:latin typeface="Arial Narrow" pitchFamily="34" charset="0"/>
        <a:ea typeface="MS PGothic" pitchFamily="34" charset="-128"/>
        <a:cs typeface="+mn-cs"/>
      </a:defRPr>
    </a:lvl2pPr>
    <a:lvl3pPr marL="1044976" algn="l" rtl="0" fontAlgn="base">
      <a:spcBef>
        <a:spcPct val="0"/>
      </a:spcBef>
      <a:spcAft>
        <a:spcPct val="0"/>
      </a:spcAft>
      <a:defRPr sz="3300" kern="1200">
        <a:solidFill>
          <a:schemeClr val="tx1"/>
        </a:solidFill>
        <a:latin typeface="Arial Narrow" pitchFamily="34" charset="0"/>
        <a:ea typeface="MS PGothic" pitchFamily="34" charset="-128"/>
        <a:cs typeface="+mn-cs"/>
      </a:defRPr>
    </a:lvl3pPr>
    <a:lvl4pPr marL="1567464" algn="l" rtl="0" fontAlgn="base">
      <a:spcBef>
        <a:spcPct val="0"/>
      </a:spcBef>
      <a:spcAft>
        <a:spcPct val="0"/>
      </a:spcAft>
      <a:defRPr sz="3300" kern="1200">
        <a:solidFill>
          <a:schemeClr val="tx1"/>
        </a:solidFill>
        <a:latin typeface="Arial Narrow" pitchFamily="34" charset="0"/>
        <a:ea typeface="MS PGothic" pitchFamily="34" charset="-128"/>
        <a:cs typeface="+mn-cs"/>
      </a:defRPr>
    </a:lvl4pPr>
    <a:lvl5pPr marL="2089953" algn="l" rtl="0" fontAlgn="base">
      <a:spcBef>
        <a:spcPct val="0"/>
      </a:spcBef>
      <a:spcAft>
        <a:spcPct val="0"/>
      </a:spcAft>
      <a:defRPr sz="3300" kern="1200">
        <a:solidFill>
          <a:schemeClr val="tx1"/>
        </a:solidFill>
        <a:latin typeface="Arial Narrow" pitchFamily="34" charset="0"/>
        <a:ea typeface="MS PGothic" pitchFamily="34" charset="-128"/>
        <a:cs typeface="+mn-cs"/>
      </a:defRPr>
    </a:lvl5pPr>
    <a:lvl6pPr marL="2612441" algn="l" defTabSz="1044976" rtl="0" eaLnBrk="1" latinLnBrk="0" hangingPunct="1">
      <a:defRPr sz="3300" kern="1200">
        <a:solidFill>
          <a:schemeClr val="tx1"/>
        </a:solidFill>
        <a:latin typeface="Arial Narrow" pitchFamily="34" charset="0"/>
        <a:ea typeface="MS PGothic" pitchFamily="34" charset="-128"/>
        <a:cs typeface="+mn-cs"/>
      </a:defRPr>
    </a:lvl6pPr>
    <a:lvl7pPr marL="3134929" algn="l" defTabSz="1044976" rtl="0" eaLnBrk="1" latinLnBrk="0" hangingPunct="1">
      <a:defRPr sz="3300" kern="1200">
        <a:solidFill>
          <a:schemeClr val="tx1"/>
        </a:solidFill>
        <a:latin typeface="Arial Narrow" pitchFamily="34" charset="0"/>
        <a:ea typeface="MS PGothic" pitchFamily="34" charset="-128"/>
        <a:cs typeface="+mn-cs"/>
      </a:defRPr>
    </a:lvl7pPr>
    <a:lvl8pPr marL="3657417" algn="l" defTabSz="1044976" rtl="0" eaLnBrk="1" latinLnBrk="0" hangingPunct="1">
      <a:defRPr sz="3300" kern="1200">
        <a:solidFill>
          <a:schemeClr val="tx1"/>
        </a:solidFill>
        <a:latin typeface="Arial Narrow" pitchFamily="34" charset="0"/>
        <a:ea typeface="MS PGothic" pitchFamily="34" charset="-128"/>
        <a:cs typeface="+mn-cs"/>
      </a:defRPr>
    </a:lvl8pPr>
    <a:lvl9pPr marL="4179905" algn="l" defTabSz="1044976" rtl="0" eaLnBrk="1" latinLnBrk="0" hangingPunct="1">
      <a:defRPr sz="3300" kern="1200">
        <a:solidFill>
          <a:schemeClr val="tx1"/>
        </a:solidFill>
        <a:latin typeface="Arial Narrow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947">
          <p15:clr>
            <a:srgbClr val="A4A3A4"/>
          </p15:clr>
        </p15:guide>
        <p15:guide id="2" orient="horz" pos="22539">
          <p15:clr>
            <a:srgbClr val="A4A3A4"/>
          </p15:clr>
        </p15:guide>
        <p15:guide id="3" pos="455">
          <p15:clr>
            <a:srgbClr val="A4A3A4"/>
          </p15:clr>
        </p15:guide>
        <p15:guide id="4" pos="7005">
          <p15:clr>
            <a:srgbClr val="A4A3A4"/>
          </p15:clr>
        </p15:guide>
        <p15:guide id="5" pos="7539">
          <p15:clr>
            <a:srgbClr val="A4A3A4"/>
          </p15:clr>
        </p15:guide>
        <p15:guide id="6" pos="14089">
          <p15:clr>
            <a:srgbClr val="A4A3A4"/>
          </p15:clr>
        </p15:guide>
        <p15:guide id="7" pos="14614">
          <p15:clr>
            <a:srgbClr val="A4A3A4"/>
          </p15:clr>
        </p15:guide>
        <p15:guide id="8" pos="21164">
          <p15:clr>
            <a:srgbClr val="A4A3A4"/>
          </p15:clr>
        </p15:guide>
        <p15:guide id="9" pos="21705">
          <p15:clr>
            <a:srgbClr val="A4A3A4"/>
          </p15:clr>
        </p15:guide>
        <p15:guide id="10" pos="2825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FF"/>
    <a:srgbClr val="0066FF"/>
    <a:srgbClr val="3399FF"/>
    <a:srgbClr val="FF9900"/>
    <a:srgbClr val="CC0000"/>
    <a:srgbClr val="FEF49C"/>
    <a:srgbClr val="F4F4F4"/>
    <a:srgbClr val="F7F7F7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5862" autoAdjust="0"/>
    <p:restoredTop sz="50058" autoAdjust="0"/>
  </p:normalViewPr>
  <p:slideViewPr>
    <p:cSldViewPr snapToGrid="0" snapToObjects="1">
      <p:cViewPr>
        <p:scale>
          <a:sx n="50" d="100"/>
          <a:sy n="50" d="100"/>
        </p:scale>
        <p:origin x="234" y="1440"/>
      </p:cViewPr>
      <p:guideLst>
        <p:guide orient="horz" pos="3947"/>
        <p:guide orient="horz" pos="22539"/>
        <p:guide pos="455"/>
        <p:guide pos="7005"/>
        <p:guide pos="7539"/>
        <p:guide pos="14089"/>
        <p:guide pos="14614"/>
        <p:guide pos="21164"/>
        <p:guide pos="21705"/>
        <p:guide pos="282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100"/>
    </p:cViewPr>
  </p:sorterViewPr>
  <p:notesViewPr>
    <p:cSldViewPr snapToGrid="0" snapToObjects="1">
      <p:cViewPr varScale="1">
        <p:scale>
          <a:sx n="123" d="100"/>
          <a:sy n="123" d="100"/>
        </p:scale>
        <p:origin x="-4544" y="-96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0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85875" y="685800"/>
            <a:ext cx="428625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150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50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0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FF9333EC-01C9-442A-8211-1D5989EFCC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280943425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pitchFamily="34" charset="-128"/>
        <a:cs typeface="ＭＳ Ｐゴシック" charset="0"/>
      </a:defRPr>
    </a:lvl1pPr>
    <a:lvl2pPr marL="522488" algn="l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1044976" algn="l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567464" algn="l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2089953" algn="l" rtl="0" eaLnBrk="0" fontAlgn="base" hangingPunct="0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612441" algn="l" defTabSz="52248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134929" algn="l" defTabSz="52248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57417" algn="l" defTabSz="52248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79905" algn="l" defTabSz="52248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 eaLnBrk="0" hangingPunct="0"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1pPr>
            <a:lvl2pPr marL="742950" indent="-285750" eaLnBrk="0" hangingPunct="0"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2pPr>
            <a:lvl3pPr marL="1143000" indent="-228600" eaLnBrk="0" hangingPunct="0"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3pPr>
            <a:lvl4pPr marL="1600200" indent="-228600" eaLnBrk="0" hangingPunct="0"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4pPr>
            <a:lvl5pPr marL="2057400" indent="-228600" eaLnBrk="0" hangingPunct="0"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9pPr>
          </a:lstStyle>
          <a:p>
            <a:pPr eaLnBrk="1" hangingPunct="1"/>
            <a:fld id="{FE095C2D-531F-4012-AEB4-C8DAAFA07AF6}" type="slidenum">
              <a:rPr lang="en-US" altLang="en-US" sz="1200">
                <a:latin typeface="Arial" pitchFamily="34" charset="0"/>
              </a:rPr>
              <a:pPr eaLnBrk="1" hangingPunct="1"/>
              <a:t>1</a:t>
            </a:fld>
            <a:endParaRPr lang="en-US" altLang="en-US" sz="1200">
              <a:latin typeface="Arial" pitchFamily="34" charset="0"/>
            </a:endParaRPr>
          </a:p>
        </p:txBody>
      </p:sp>
      <p:sp>
        <p:nvSpPr>
          <p:cNvPr id="151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85875" y="685800"/>
            <a:ext cx="4286250" cy="3429000"/>
          </a:xfrm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51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 smtClean="0">
              <a:ea typeface="ＭＳ Ｐゴシック" charset="0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662" y="11362972"/>
            <a:ext cx="38860677" cy="78387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671" y="20725696"/>
            <a:ext cx="32004662" cy="9348611"/>
          </a:xfrm>
        </p:spPr>
        <p:txBody>
          <a:bodyPr/>
          <a:lstStyle>
            <a:lvl1pPr marL="0" indent="0" algn="ctr">
              <a:buNone/>
              <a:defRPr/>
            </a:lvl1pPr>
            <a:lvl2pPr marL="522488" indent="0" algn="ctr">
              <a:buNone/>
              <a:defRPr/>
            </a:lvl2pPr>
            <a:lvl3pPr marL="1044976" indent="0" algn="ctr">
              <a:buNone/>
              <a:defRPr/>
            </a:lvl3pPr>
            <a:lvl4pPr marL="1567464" indent="0" algn="ctr">
              <a:buNone/>
              <a:defRPr/>
            </a:lvl4pPr>
            <a:lvl5pPr marL="2089953" indent="0" algn="ctr">
              <a:buNone/>
              <a:defRPr/>
            </a:lvl5pPr>
            <a:lvl6pPr marL="2612441" indent="0" algn="ctr">
              <a:buNone/>
              <a:defRPr/>
            </a:lvl6pPr>
            <a:lvl7pPr marL="3134929" indent="0" algn="ctr">
              <a:buNone/>
              <a:defRPr/>
            </a:lvl7pPr>
            <a:lvl8pPr marL="3657417" indent="0" algn="ctr">
              <a:buNone/>
              <a:defRPr/>
            </a:lvl8pPr>
            <a:lvl9pPr marL="4179905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22816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82976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3684765" y="1414639"/>
            <a:ext cx="10986823" cy="3436584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2644" y="1414639"/>
            <a:ext cx="32803372" cy="3436584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42393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662" y="11362972"/>
            <a:ext cx="38860677" cy="78387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671" y="20725696"/>
            <a:ext cx="32004662" cy="9348611"/>
          </a:xfrm>
        </p:spPr>
        <p:txBody>
          <a:bodyPr/>
          <a:lstStyle>
            <a:lvl1pPr marL="0" indent="0" algn="ctr">
              <a:buNone/>
              <a:defRPr/>
            </a:lvl1pPr>
            <a:lvl2pPr marL="522488" indent="0" algn="ctr">
              <a:buNone/>
              <a:defRPr/>
            </a:lvl2pPr>
            <a:lvl3pPr marL="1044976" indent="0" algn="ctr">
              <a:buNone/>
              <a:defRPr/>
            </a:lvl3pPr>
            <a:lvl4pPr marL="1567464" indent="0" algn="ctr">
              <a:buNone/>
              <a:defRPr/>
            </a:lvl4pPr>
            <a:lvl5pPr marL="2089953" indent="0" algn="ctr">
              <a:buNone/>
              <a:defRPr/>
            </a:lvl5pPr>
            <a:lvl6pPr marL="2612441" indent="0" algn="ctr">
              <a:buNone/>
              <a:defRPr/>
            </a:lvl6pPr>
            <a:lvl7pPr marL="3134929" indent="0" algn="ctr">
              <a:buNone/>
              <a:defRPr/>
            </a:lvl7pPr>
            <a:lvl8pPr marL="3657417" indent="0" algn="ctr">
              <a:buNone/>
              <a:defRPr/>
            </a:lvl8pPr>
            <a:lvl9pPr marL="4179905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424889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33891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1563" y="23503821"/>
            <a:ext cx="38862331" cy="7263694"/>
          </a:xfrm>
        </p:spPr>
        <p:txBody>
          <a:bodyPr anchor="t"/>
          <a:lstStyle>
            <a:lvl1pPr algn="l">
              <a:defRPr sz="4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1563" y="15502820"/>
            <a:ext cx="38862331" cy="8001000"/>
          </a:xfrm>
        </p:spPr>
        <p:txBody>
          <a:bodyPr anchor="b"/>
          <a:lstStyle>
            <a:lvl1pPr marL="0" indent="0">
              <a:buNone/>
              <a:defRPr sz="2300"/>
            </a:lvl1pPr>
            <a:lvl2pPr marL="522488" indent="0">
              <a:buNone/>
              <a:defRPr sz="2100"/>
            </a:lvl2pPr>
            <a:lvl3pPr marL="1044976" indent="0">
              <a:buNone/>
              <a:defRPr sz="1800"/>
            </a:lvl3pPr>
            <a:lvl4pPr marL="1567464" indent="0">
              <a:buNone/>
              <a:defRPr sz="1600"/>
            </a:lvl4pPr>
            <a:lvl5pPr marL="2089953" indent="0">
              <a:buNone/>
              <a:defRPr sz="1600"/>
            </a:lvl5pPr>
            <a:lvl6pPr marL="2612441" indent="0">
              <a:buNone/>
              <a:defRPr sz="1600"/>
            </a:lvl6pPr>
            <a:lvl7pPr marL="3134929" indent="0">
              <a:buNone/>
              <a:defRPr sz="1600"/>
            </a:lvl7pPr>
            <a:lvl8pPr marL="3657417" indent="0">
              <a:buNone/>
              <a:defRPr sz="1600"/>
            </a:lvl8pPr>
            <a:lvl9pPr marL="4179905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30678030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2645" y="6265335"/>
            <a:ext cx="5114726" cy="2951515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6121" y="6265335"/>
            <a:ext cx="5116380" cy="2951515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021880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5339" y="1464028"/>
            <a:ext cx="41149323" cy="6096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5338" y="8187974"/>
            <a:ext cx="20200938" cy="3411361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2488" indent="0">
              <a:buNone/>
              <a:defRPr sz="2300" b="1"/>
            </a:lvl2pPr>
            <a:lvl3pPr marL="1044976" indent="0">
              <a:buNone/>
              <a:defRPr sz="2100" b="1"/>
            </a:lvl3pPr>
            <a:lvl4pPr marL="1567464" indent="0">
              <a:buNone/>
              <a:defRPr sz="1800" b="1"/>
            </a:lvl4pPr>
            <a:lvl5pPr marL="2089953" indent="0">
              <a:buNone/>
              <a:defRPr sz="1800" b="1"/>
            </a:lvl5pPr>
            <a:lvl6pPr marL="2612441" indent="0">
              <a:buNone/>
              <a:defRPr sz="1800" b="1"/>
            </a:lvl6pPr>
            <a:lvl7pPr marL="3134929" indent="0">
              <a:buNone/>
              <a:defRPr sz="1800" b="1"/>
            </a:lvl7pPr>
            <a:lvl8pPr marL="3657417" indent="0">
              <a:buNone/>
              <a:defRPr sz="1800" b="1"/>
            </a:lvl8pPr>
            <a:lvl9pPr marL="4179905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5338" y="11599335"/>
            <a:ext cx="20200938" cy="21073181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225457" y="8187974"/>
            <a:ext cx="20209205" cy="3411361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2488" indent="0">
              <a:buNone/>
              <a:defRPr sz="2300" b="1"/>
            </a:lvl2pPr>
            <a:lvl3pPr marL="1044976" indent="0">
              <a:buNone/>
              <a:defRPr sz="2100" b="1"/>
            </a:lvl3pPr>
            <a:lvl4pPr marL="1567464" indent="0">
              <a:buNone/>
              <a:defRPr sz="1800" b="1"/>
            </a:lvl4pPr>
            <a:lvl5pPr marL="2089953" indent="0">
              <a:buNone/>
              <a:defRPr sz="1800" b="1"/>
            </a:lvl5pPr>
            <a:lvl6pPr marL="2612441" indent="0">
              <a:buNone/>
              <a:defRPr sz="1800" b="1"/>
            </a:lvl6pPr>
            <a:lvl7pPr marL="3134929" indent="0">
              <a:buNone/>
              <a:defRPr sz="1800" b="1"/>
            </a:lvl7pPr>
            <a:lvl8pPr marL="3657417" indent="0">
              <a:buNone/>
              <a:defRPr sz="1800" b="1"/>
            </a:lvl8pPr>
            <a:lvl9pPr marL="4179905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225457" y="11599335"/>
            <a:ext cx="20209205" cy="21073181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85708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06586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800149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5338" y="1456972"/>
            <a:ext cx="15041563" cy="6196542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75912" y="1456972"/>
            <a:ext cx="25558750" cy="31215542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5338" y="7653514"/>
            <a:ext cx="15041563" cy="25019000"/>
          </a:xfrm>
        </p:spPr>
        <p:txBody>
          <a:bodyPr/>
          <a:lstStyle>
            <a:lvl1pPr marL="0" indent="0">
              <a:buNone/>
              <a:defRPr sz="1600"/>
            </a:lvl1pPr>
            <a:lvl2pPr marL="522488" indent="0">
              <a:buNone/>
              <a:defRPr sz="1400"/>
            </a:lvl2pPr>
            <a:lvl3pPr marL="1044976" indent="0">
              <a:buNone/>
              <a:defRPr sz="1100"/>
            </a:lvl3pPr>
            <a:lvl4pPr marL="1567464" indent="0">
              <a:buNone/>
              <a:defRPr sz="1000"/>
            </a:lvl4pPr>
            <a:lvl5pPr marL="2089953" indent="0">
              <a:buNone/>
              <a:defRPr sz="1000"/>
            </a:lvl5pPr>
            <a:lvl6pPr marL="2612441" indent="0">
              <a:buNone/>
              <a:defRPr sz="1000"/>
            </a:lvl6pPr>
            <a:lvl7pPr marL="3134929" indent="0">
              <a:buNone/>
              <a:defRPr sz="1000"/>
            </a:lvl7pPr>
            <a:lvl8pPr marL="3657417" indent="0">
              <a:buNone/>
              <a:defRPr sz="1000"/>
            </a:lvl8pPr>
            <a:lvl9pPr marL="4179905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4107403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082013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1108" y="25602848"/>
            <a:ext cx="27432330" cy="3023306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961108" y="3268488"/>
            <a:ext cx="27432330" cy="21944541"/>
          </a:xfrm>
        </p:spPr>
        <p:txBody>
          <a:bodyPr/>
          <a:lstStyle>
            <a:lvl1pPr marL="0" indent="0">
              <a:buNone/>
              <a:defRPr sz="3700"/>
            </a:lvl1pPr>
            <a:lvl2pPr marL="522488" indent="0">
              <a:buNone/>
              <a:defRPr sz="3200"/>
            </a:lvl2pPr>
            <a:lvl3pPr marL="1044976" indent="0">
              <a:buNone/>
              <a:defRPr sz="2700"/>
            </a:lvl3pPr>
            <a:lvl4pPr marL="1567464" indent="0">
              <a:buNone/>
              <a:defRPr sz="2300"/>
            </a:lvl4pPr>
            <a:lvl5pPr marL="2089953" indent="0">
              <a:buNone/>
              <a:defRPr sz="2300"/>
            </a:lvl5pPr>
            <a:lvl6pPr marL="2612441" indent="0">
              <a:buNone/>
              <a:defRPr sz="2300"/>
            </a:lvl6pPr>
            <a:lvl7pPr marL="3134929" indent="0">
              <a:buNone/>
              <a:defRPr sz="2300"/>
            </a:lvl7pPr>
            <a:lvl8pPr marL="3657417" indent="0">
              <a:buNone/>
              <a:defRPr sz="2300"/>
            </a:lvl8pPr>
            <a:lvl9pPr marL="4179905" indent="0">
              <a:buNone/>
              <a:defRPr sz="23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1108" y="28626155"/>
            <a:ext cx="27432330" cy="4291541"/>
          </a:xfrm>
        </p:spPr>
        <p:txBody>
          <a:bodyPr/>
          <a:lstStyle>
            <a:lvl1pPr marL="0" indent="0">
              <a:buNone/>
              <a:defRPr sz="1600"/>
            </a:lvl1pPr>
            <a:lvl2pPr marL="522488" indent="0">
              <a:buNone/>
              <a:defRPr sz="1400"/>
            </a:lvl2pPr>
            <a:lvl3pPr marL="1044976" indent="0">
              <a:buNone/>
              <a:defRPr sz="1100"/>
            </a:lvl3pPr>
            <a:lvl4pPr marL="1567464" indent="0">
              <a:buNone/>
              <a:defRPr sz="1000"/>
            </a:lvl4pPr>
            <a:lvl5pPr marL="2089953" indent="0">
              <a:buNone/>
              <a:defRPr sz="1000"/>
            </a:lvl5pPr>
            <a:lvl6pPr marL="2612441" indent="0">
              <a:buNone/>
              <a:defRPr sz="1000"/>
            </a:lvl6pPr>
            <a:lvl7pPr marL="3134929" indent="0">
              <a:buNone/>
              <a:defRPr sz="1000"/>
            </a:lvl7pPr>
            <a:lvl8pPr marL="3657417" indent="0">
              <a:buNone/>
              <a:defRPr sz="1000"/>
            </a:lvl8pPr>
            <a:lvl9pPr marL="4179905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39988323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106979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3684765" y="1414639"/>
            <a:ext cx="10986823" cy="3436584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2644" y="1414639"/>
            <a:ext cx="32803372" cy="3436584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250462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662" y="11362972"/>
            <a:ext cx="38860677" cy="78387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671" y="20725696"/>
            <a:ext cx="32004662" cy="9348611"/>
          </a:xfrm>
        </p:spPr>
        <p:txBody>
          <a:bodyPr/>
          <a:lstStyle>
            <a:lvl1pPr marL="0" indent="0" algn="ctr">
              <a:buNone/>
              <a:defRPr/>
            </a:lvl1pPr>
            <a:lvl2pPr marL="522488" indent="0" algn="ctr">
              <a:buNone/>
              <a:defRPr/>
            </a:lvl2pPr>
            <a:lvl3pPr marL="1044976" indent="0" algn="ctr">
              <a:buNone/>
              <a:defRPr/>
            </a:lvl3pPr>
            <a:lvl4pPr marL="1567464" indent="0" algn="ctr">
              <a:buNone/>
              <a:defRPr/>
            </a:lvl4pPr>
            <a:lvl5pPr marL="2089953" indent="0" algn="ctr">
              <a:buNone/>
              <a:defRPr/>
            </a:lvl5pPr>
            <a:lvl6pPr marL="2612441" indent="0" algn="ctr">
              <a:buNone/>
              <a:defRPr/>
            </a:lvl6pPr>
            <a:lvl7pPr marL="3134929" indent="0" algn="ctr">
              <a:buNone/>
              <a:defRPr/>
            </a:lvl7pPr>
            <a:lvl8pPr marL="3657417" indent="0" algn="ctr">
              <a:buNone/>
              <a:defRPr/>
            </a:lvl8pPr>
            <a:lvl9pPr marL="4179905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236250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9517876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1563" y="23503821"/>
            <a:ext cx="38862331" cy="7263694"/>
          </a:xfrm>
        </p:spPr>
        <p:txBody>
          <a:bodyPr anchor="t"/>
          <a:lstStyle>
            <a:lvl1pPr algn="l">
              <a:defRPr sz="4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1563" y="15502820"/>
            <a:ext cx="38862331" cy="8001000"/>
          </a:xfrm>
        </p:spPr>
        <p:txBody>
          <a:bodyPr anchor="b"/>
          <a:lstStyle>
            <a:lvl1pPr marL="0" indent="0">
              <a:buNone/>
              <a:defRPr sz="2300"/>
            </a:lvl1pPr>
            <a:lvl2pPr marL="522488" indent="0">
              <a:buNone/>
              <a:defRPr sz="2100"/>
            </a:lvl2pPr>
            <a:lvl3pPr marL="1044976" indent="0">
              <a:buNone/>
              <a:defRPr sz="1800"/>
            </a:lvl3pPr>
            <a:lvl4pPr marL="1567464" indent="0">
              <a:buNone/>
              <a:defRPr sz="1600"/>
            </a:lvl4pPr>
            <a:lvl5pPr marL="2089953" indent="0">
              <a:buNone/>
              <a:defRPr sz="1600"/>
            </a:lvl5pPr>
            <a:lvl6pPr marL="2612441" indent="0">
              <a:buNone/>
              <a:defRPr sz="1600"/>
            </a:lvl6pPr>
            <a:lvl7pPr marL="3134929" indent="0">
              <a:buNone/>
              <a:defRPr sz="1600"/>
            </a:lvl7pPr>
            <a:lvl8pPr marL="3657417" indent="0">
              <a:buNone/>
              <a:defRPr sz="1600"/>
            </a:lvl8pPr>
            <a:lvl9pPr marL="4179905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9651009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2644" y="6265335"/>
            <a:ext cx="21894271" cy="2951515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775666" y="6265335"/>
            <a:ext cx="21895924" cy="2951515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578904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5339" y="1464028"/>
            <a:ext cx="41149323" cy="6096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5338" y="8187974"/>
            <a:ext cx="20200938" cy="3411361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2488" indent="0">
              <a:buNone/>
              <a:defRPr sz="2300" b="1"/>
            </a:lvl2pPr>
            <a:lvl3pPr marL="1044976" indent="0">
              <a:buNone/>
              <a:defRPr sz="2100" b="1"/>
            </a:lvl3pPr>
            <a:lvl4pPr marL="1567464" indent="0">
              <a:buNone/>
              <a:defRPr sz="1800" b="1"/>
            </a:lvl4pPr>
            <a:lvl5pPr marL="2089953" indent="0">
              <a:buNone/>
              <a:defRPr sz="1800" b="1"/>
            </a:lvl5pPr>
            <a:lvl6pPr marL="2612441" indent="0">
              <a:buNone/>
              <a:defRPr sz="1800" b="1"/>
            </a:lvl6pPr>
            <a:lvl7pPr marL="3134929" indent="0">
              <a:buNone/>
              <a:defRPr sz="1800" b="1"/>
            </a:lvl7pPr>
            <a:lvl8pPr marL="3657417" indent="0">
              <a:buNone/>
              <a:defRPr sz="1800" b="1"/>
            </a:lvl8pPr>
            <a:lvl9pPr marL="4179905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5338" y="11599335"/>
            <a:ext cx="20200938" cy="21073181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225457" y="8187974"/>
            <a:ext cx="20209205" cy="3411361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2488" indent="0">
              <a:buNone/>
              <a:defRPr sz="2300" b="1"/>
            </a:lvl2pPr>
            <a:lvl3pPr marL="1044976" indent="0">
              <a:buNone/>
              <a:defRPr sz="2100" b="1"/>
            </a:lvl3pPr>
            <a:lvl4pPr marL="1567464" indent="0">
              <a:buNone/>
              <a:defRPr sz="1800" b="1"/>
            </a:lvl4pPr>
            <a:lvl5pPr marL="2089953" indent="0">
              <a:buNone/>
              <a:defRPr sz="1800" b="1"/>
            </a:lvl5pPr>
            <a:lvl6pPr marL="2612441" indent="0">
              <a:buNone/>
              <a:defRPr sz="1800" b="1"/>
            </a:lvl6pPr>
            <a:lvl7pPr marL="3134929" indent="0">
              <a:buNone/>
              <a:defRPr sz="1800" b="1"/>
            </a:lvl7pPr>
            <a:lvl8pPr marL="3657417" indent="0">
              <a:buNone/>
              <a:defRPr sz="1800" b="1"/>
            </a:lvl8pPr>
            <a:lvl9pPr marL="4179905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225457" y="11599335"/>
            <a:ext cx="20209205" cy="21073181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818433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905509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31868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1563" y="23503821"/>
            <a:ext cx="38862331" cy="7263694"/>
          </a:xfrm>
        </p:spPr>
        <p:txBody>
          <a:bodyPr anchor="t"/>
          <a:lstStyle>
            <a:lvl1pPr algn="l">
              <a:defRPr sz="4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11563" y="15502820"/>
            <a:ext cx="38862331" cy="8001000"/>
          </a:xfrm>
        </p:spPr>
        <p:txBody>
          <a:bodyPr anchor="b"/>
          <a:lstStyle>
            <a:lvl1pPr marL="0" indent="0">
              <a:buNone/>
              <a:defRPr sz="2300"/>
            </a:lvl1pPr>
            <a:lvl2pPr marL="522488" indent="0">
              <a:buNone/>
              <a:defRPr sz="2100"/>
            </a:lvl2pPr>
            <a:lvl3pPr marL="1044976" indent="0">
              <a:buNone/>
              <a:defRPr sz="1800"/>
            </a:lvl3pPr>
            <a:lvl4pPr marL="1567464" indent="0">
              <a:buNone/>
              <a:defRPr sz="1600"/>
            </a:lvl4pPr>
            <a:lvl5pPr marL="2089953" indent="0">
              <a:buNone/>
              <a:defRPr sz="1600"/>
            </a:lvl5pPr>
            <a:lvl6pPr marL="2612441" indent="0">
              <a:buNone/>
              <a:defRPr sz="1600"/>
            </a:lvl6pPr>
            <a:lvl7pPr marL="3134929" indent="0">
              <a:buNone/>
              <a:defRPr sz="1600"/>
            </a:lvl7pPr>
            <a:lvl8pPr marL="3657417" indent="0">
              <a:buNone/>
              <a:defRPr sz="1600"/>
            </a:lvl8pPr>
            <a:lvl9pPr marL="4179905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5391651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5338" y="1456972"/>
            <a:ext cx="15041563" cy="6196542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75912" y="1456972"/>
            <a:ext cx="25558750" cy="31215542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5338" y="7653514"/>
            <a:ext cx="15041563" cy="25019000"/>
          </a:xfrm>
        </p:spPr>
        <p:txBody>
          <a:bodyPr/>
          <a:lstStyle>
            <a:lvl1pPr marL="0" indent="0">
              <a:buNone/>
              <a:defRPr sz="1600"/>
            </a:lvl1pPr>
            <a:lvl2pPr marL="522488" indent="0">
              <a:buNone/>
              <a:defRPr sz="1400"/>
            </a:lvl2pPr>
            <a:lvl3pPr marL="1044976" indent="0">
              <a:buNone/>
              <a:defRPr sz="1100"/>
            </a:lvl3pPr>
            <a:lvl4pPr marL="1567464" indent="0">
              <a:buNone/>
              <a:defRPr sz="1000"/>
            </a:lvl4pPr>
            <a:lvl5pPr marL="2089953" indent="0">
              <a:buNone/>
              <a:defRPr sz="1000"/>
            </a:lvl5pPr>
            <a:lvl6pPr marL="2612441" indent="0">
              <a:buNone/>
              <a:defRPr sz="1000"/>
            </a:lvl6pPr>
            <a:lvl7pPr marL="3134929" indent="0">
              <a:buNone/>
              <a:defRPr sz="1000"/>
            </a:lvl7pPr>
            <a:lvl8pPr marL="3657417" indent="0">
              <a:buNone/>
              <a:defRPr sz="1000"/>
            </a:lvl8pPr>
            <a:lvl9pPr marL="4179905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9652037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1108" y="25602848"/>
            <a:ext cx="27432330" cy="3023306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961108" y="3268488"/>
            <a:ext cx="27432330" cy="21944541"/>
          </a:xfrm>
        </p:spPr>
        <p:txBody>
          <a:bodyPr/>
          <a:lstStyle>
            <a:lvl1pPr marL="0" indent="0">
              <a:buNone/>
              <a:defRPr sz="3700"/>
            </a:lvl1pPr>
            <a:lvl2pPr marL="522488" indent="0">
              <a:buNone/>
              <a:defRPr sz="3200"/>
            </a:lvl2pPr>
            <a:lvl3pPr marL="1044976" indent="0">
              <a:buNone/>
              <a:defRPr sz="2700"/>
            </a:lvl3pPr>
            <a:lvl4pPr marL="1567464" indent="0">
              <a:buNone/>
              <a:defRPr sz="2300"/>
            </a:lvl4pPr>
            <a:lvl5pPr marL="2089953" indent="0">
              <a:buNone/>
              <a:defRPr sz="2300"/>
            </a:lvl5pPr>
            <a:lvl6pPr marL="2612441" indent="0">
              <a:buNone/>
              <a:defRPr sz="2300"/>
            </a:lvl6pPr>
            <a:lvl7pPr marL="3134929" indent="0">
              <a:buNone/>
              <a:defRPr sz="2300"/>
            </a:lvl7pPr>
            <a:lvl8pPr marL="3657417" indent="0">
              <a:buNone/>
              <a:defRPr sz="2300"/>
            </a:lvl8pPr>
            <a:lvl9pPr marL="4179905" indent="0">
              <a:buNone/>
              <a:defRPr sz="23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1108" y="28626155"/>
            <a:ext cx="27432330" cy="4291541"/>
          </a:xfrm>
        </p:spPr>
        <p:txBody>
          <a:bodyPr/>
          <a:lstStyle>
            <a:lvl1pPr marL="0" indent="0">
              <a:buNone/>
              <a:defRPr sz="1600"/>
            </a:lvl1pPr>
            <a:lvl2pPr marL="522488" indent="0">
              <a:buNone/>
              <a:defRPr sz="1400"/>
            </a:lvl2pPr>
            <a:lvl3pPr marL="1044976" indent="0">
              <a:buNone/>
              <a:defRPr sz="1100"/>
            </a:lvl3pPr>
            <a:lvl4pPr marL="1567464" indent="0">
              <a:buNone/>
              <a:defRPr sz="1000"/>
            </a:lvl4pPr>
            <a:lvl5pPr marL="2089953" indent="0">
              <a:buNone/>
              <a:defRPr sz="1000"/>
            </a:lvl5pPr>
            <a:lvl6pPr marL="2612441" indent="0">
              <a:buNone/>
              <a:defRPr sz="1000"/>
            </a:lvl6pPr>
            <a:lvl7pPr marL="3134929" indent="0">
              <a:buNone/>
              <a:defRPr sz="1000"/>
            </a:lvl7pPr>
            <a:lvl8pPr marL="3657417" indent="0">
              <a:buNone/>
              <a:defRPr sz="1000"/>
            </a:lvl8pPr>
            <a:lvl9pPr marL="4179905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321805456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918625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3684765" y="1414639"/>
            <a:ext cx="10986823" cy="3436584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2644" y="1414639"/>
            <a:ext cx="32803372" cy="3436584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02612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2645" y="6265335"/>
            <a:ext cx="5114726" cy="2951515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6121" y="6265335"/>
            <a:ext cx="5116380" cy="2951515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66289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5339" y="1464028"/>
            <a:ext cx="41149323" cy="6096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5338" y="8187974"/>
            <a:ext cx="20200938" cy="3411361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2488" indent="0">
              <a:buNone/>
              <a:defRPr sz="2300" b="1"/>
            </a:lvl2pPr>
            <a:lvl3pPr marL="1044976" indent="0">
              <a:buNone/>
              <a:defRPr sz="2100" b="1"/>
            </a:lvl3pPr>
            <a:lvl4pPr marL="1567464" indent="0">
              <a:buNone/>
              <a:defRPr sz="1800" b="1"/>
            </a:lvl4pPr>
            <a:lvl5pPr marL="2089953" indent="0">
              <a:buNone/>
              <a:defRPr sz="1800" b="1"/>
            </a:lvl5pPr>
            <a:lvl6pPr marL="2612441" indent="0">
              <a:buNone/>
              <a:defRPr sz="1800" b="1"/>
            </a:lvl6pPr>
            <a:lvl7pPr marL="3134929" indent="0">
              <a:buNone/>
              <a:defRPr sz="1800" b="1"/>
            </a:lvl7pPr>
            <a:lvl8pPr marL="3657417" indent="0">
              <a:buNone/>
              <a:defRPr sz="1800" b="1"/>
            </a:lvl8pPr>
            <a:lvl9pPr marL="4179905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5338" y="11599335"/>
            <a:ext cx="20200938" cy="21073181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225457" y="8187974"/>
            <a:ext cx="20209205" cy="3411361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2488" indent="0">
              <a:buNone/>
              <a:defRPr sz="2300" b="1"/>
            </a:lvl2pPr>
            <a:lvl3pPr marL="1044976" indent="0">
              <a:buNone/>
              <a:defRPr sz="2100" b="1"/>
            </a:lvl3pPr>
            <a:lvl4pPr marL="1567464" indent="0">
              <a:buNone/>
              <a:defRPr sz="1800" b="1"/>
            </a:lvl4pPr>
            <a:lvl5pPr marL="2089953" indent="0">
              <a:buNone/>
              <a:defRPr sz="1800" b="1"/>
            </a:lvl5pPr>
            <a:lvl6pPr marL="2612441" indent="0">
              <a:buNone/>
              <a:defRPr sz="1800" b="1"/>
            </a:lvl6pPr>
            <a:lvl7pPr marL="3134929" indent="0">
              <a:buNone/>
              <a:defRPr sz="1800" b="1"/>
            </a:lvl7pPr>
            <a:lvl8pPr marL="3657417" indent="0">
              <a:buNone/>
              <a:defRPr sz="1800" b="1"/>
            </a:lvl8pPr>
            <a:lvl9pPr marL="4179905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225457" y="11599335"/>
            <a:ext cx="20209205" cy="21073181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2265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47355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941841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5338" y="1456972"/>
            <a:ext cx="15041563" cy="6196542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75912" y="1456972"/>
            <a:ext cx="25558750" cy="31215542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5338" y="7653514"/>
            <a:ext cx="15041563" cy="25019000"/>
          </a:xfrm>
        </p:spPr>
        <p:txBody>
          <a:bodyPr/>
          <a:lstStyle>
            <a:lvl1pPr marL="0" indent="0">
              <a:buNone/>
              <a:defRPr sz="1600"/>
            </a:lvl1pPr>
            <a:lvl2pPr marL="522488" indent="0">
              <a:buNone/>
              <a:defRPr sz="1400"/>
            </a:lvl2pPr>
            <a:lvl3pPr marL="1044976" indent="0">
              <a:buNone/>
              <a:defRPr sz="1100"/>
            </a:lvl3pPr>
            <a:lvl4pPr marL="1567464" indent="0">
              <a:buNone/>
              <a:defRPr sz="1000"/>
            </a:lvl4pPr>
            <a:lvl5pPr marL="2089953" indent="0">
              <a:buNone/>
              <a:defRPr sz="1000"/>
            </a:lvl5pPr>
            <a:lvl6pPr marL="2612441" indent="0">
              <a:buNone/>
              <a:defRPr sz="1000"/>
            </a:lvl6pPr>
            <a:lvl7pPr marL="3134929" indent="0">
              <a:buNone/>
              <a:defRPr sz="1000"/>
            </a:lvl7pPr>
            <a:lvl8pPr marL="3657417" indent="0">
              <a:buNone/>
              <a:defRPr sz="1000"/>
            </a:lvl8pPr>
            <a:lvl9pPr marL="4179905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386685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1108" y="25602848"/>
            <a:ext cx="27432330" cy="3023306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961108" y="3268488"/>
            <a:ext cx="27432330" cy="21944541"/>
          </a:xfrm>
        </p:spPr>
        <p:txBody>
          <a:bodyPr/>
          <a:lstStyle>
            <a:lvl1pPr marL="0" indent="0">
              <a:buNone/>
              <a:defRPr sz="3700"/>
            </a:lvl1pPr>
            <a:lvl2pPr marL="522488" indent="0">
              <a:buNone/>
              <a:defRPr sz="3200"/>
            </a:lvl2pPr>
            <a:lvl3pPr marL="1044976" indent="0">
              <a:buNone/>
              <a:defRPr sz="2700"/>
            </a:lvl3pPr>
            <a:lvl4pPr marL="1567464" indent="0">
              <a:buNone/>
              <a:defRPr sz="2300"/>
            </a:lvl4pPr>
            <a:lvl5pPr marL="2089953" indent="0">
              <a:buNone/>
              <a:defRPr sz="2300"/>
            </a:lvl5pPr>
            <a:lvl6pPr marL="2612441" indent="0">
              <a:buNone/>
              <a:defRPr sz="2300"/>
            </a:lvl6pPr>
            <a:lvl7pPr marL="3134929" indent="0">
              <a:buNone/>
              <a:defRPr sz="2300"/>
            </a:lvl7pPr>
            <a:lvl8pPr marL="3657417" indent="0">
              <a:buNone/>
              <a:defRPr sz="2300"/>
            </a:lvl8pPr>
            <a:lvl9pPr marL="4179905" indent="0">
              <a:buNone/>
              <a:defRPr sz="23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1108" y="28626155"/>
            <a:ext cx="27432330" cy="4291541"/>
          </a:xfrm>
        </p:spPr>
        <p:txBody>
          <a:bodyPr/>
          <a:lstStyle>
            <a:lvl1pPr marL="0" indent="0">
              <a:buNone/>
              <a:defRPr sz="1600"/>
            </a:lvl1pPr>
            <a:lvl2pPr marL="522488" indent="0">
              <a:buNone/>
              <a:defRPr sz="1400"/>
            </a:lvl2pPr>
            <a:lvl3pPr marL="1044976" indent="0">
              <a:buNone/>
              <a:defRPr sz="1100"/>
            </a:lvl3pPr>
            <a:lvl4pPr marL="1567464" indent="0">
              <a:buNone/>
              <a:defRPr sz="1000"/>
            </a:lvl4pPr>
            <a:lvl5pPr marL="2089953" indent="0">
              <a:buNone/>
              <a:defRPr sz="1000"/>
            </a:lvl5pPr>
            <a:lvl6pPr marL="2612441" indent="0">
              <a:buNone/>
              <a:defRPr sz="1000"/>
            </a:lvl6pPr>
            <a:lvl7pPr marL="3134929" indent="0">
              <a:buNone/>
              <a:defRPr sz="1000"/>
            </a:lvl7pPr>
            <a:lvl8pPr marL="3657417" indent="0">
              <a:buNone/>
              <a:defRPr sz="1000"/>
            </a:lvl8pPr>
            <a:lvl9pPr marL="4179905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89442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gFieldBackground_alt.jp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720000" cy="3657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6031" name="Rectangle 15"/>
          <p:cNvSpPr>
            <a:spLocks noGrp="1" noChangeArrowheads="1"/>
          </p:cNvSpPr>
          <p:nvPr>
            <p:ph type="title"/>
          </p:nvPr>
        </p:nvSpPr>
        <p:spPr bwMode="auto">
          <a:xfrm>
            <a:off x="1000457" y="1414640"/>
            <a:ext cx="43671132" cy="244651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104300" tIns="52139" rIns="104300" bIns="5213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86032" name="Rectangle 16"/>
          <p:cNvSpPr>
            <a:spLocks noGrp="1" noChangeArrowheads="1"/>
          </p:cNvSpPr>
          <p:nvPr>
            <p:ph type="body" idx="1"/>
          </p:nvPr>
        </p:nvSpPr>
        <p:spPr bwMode="auto">
          <a:xfrm>
            <a:off x="722644" y="6265335"/>
            <a:ext cx="10389856" cy="2951515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521583" tIns="521583" rIns="521583" bIns="5215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6041" name="Rectangle 25"/>
          <p:cNvSpPr>
            <a:spLocks noChangeArrowheads="1"/>
          </p:cNvSpPr>
          <p:nvPr/>
        </p:nvSpPr>
        <p:spPr bwMode="auto">
          <a:xfrm>
            <a:off x="0" y="0"/>
            <a:ext cx="45720000" cy="36576000"/>
          </a:xfrm>
          <a:prstGeom prst="rect">
            <a:avLst/>
          </a:prstGeom>
          <a:noFill/>
          <a:ln w="3175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104498" tIns="52249" rIns="104498" bIns="52249" anchor="ctr"/>
          <a:lstStyle/>
          <a:p>
            <a:pPr>
              <a:defRPr/>
            </a:pPr>
            <a:endParaRPr lang="en-US">
              <a:latin typeface="Arial Narrow" charset="0"/>
              <a:ea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+mj-lt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5pPr>
      <a:lvl6pPr marL="522488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6pPr>
      <a:lvl7pPr marL="1044976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7pPr>
      <a:lvl8pPr marL="1567464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8pPr>
      <a:lvl9pPr marL="2089953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9pPr>
    </p:titleStyle>
    <p:bodyStyle>
      <a:lvl1pPr marL="391866" indent="-391866" algn="l" rtl="0" eaLnBrk="0" fontAlgn="base" hangingPunct="0">
        <a:spcBef>
          <a:spcPct val="20000"/>
        </a:spcBef>
        <a:spcAft>
          <a:spcPct val="0"/>
        </a:spcAft>
        <a:buChar char="•"/>
        <a:defRPr sz="33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845415" indent="-322927" algn="l" rtl="0" eaLnBrk="0" fontAlgn="base" hangingPunct="0">
        <a:spcBef>
          <a:spcPct val="20000"/>
        </a:spcBef>
        <a:spcAft>
          <a:spcPct val="0"/>
        </a:spcAft>
        <a:buChar char="–"/>
        <a:defRPr sz="3300">
          <a:solidFill>
            <a:schemeClr val="tx1"/>
          </a:solidFill>
          <a:latin typeface="+mn-lt"/>
          <a:ea typeface="MS PGothic" pitchFamily="34" charset="-128"/>
        </a:defRPr>
      </a:lvl2pPr>
      <a:lvl3pPr marL="1306220" indent="-261244" algn="l" rtl="0" eaLnBrk="0" fontAlgn="base" hangingPunct="0">
        <a:spcBef>
          <a:spcPct val="20000"/>
        </a:spcBef>
        <a:spcAft>
          <a:spcPct val="0"/>
        </a:spcAft>
        <a:buChar char="•"/>
        <a:defRPr sz="2700">
          <a:solidFill>
            <a:schemeClr val="tx1"/>
          </a:solidFill>
          <a:latin typeface="+mn-lt"/>
          <a:ea typeface="MS PGothic" pitchFamily="34" charset="-128"/>
        </a:defRPr>
      </a:lvl3pPr>
      <a:lvl4pPr marL="1828709" indent="-261244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  <a:ea typeface="MS PGothic" pitchFamily="34" charset="-128"/>
        </a:defRPr>
      </a:lvl4pPr>
      <a:lvl5pPr marL="2351197" indent="-261244" algn="l" rtl="0" eaLnBrk="0" fontAlgn="base" hangingPunct="0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MS PGothic" pitchFamily="34" charset="-128"/>
        </a:defRPr>
      </a:lvl5pPr>
      <a:lvl6pPr marL="2873685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6pPr>
      <a:lvl7pPr marL="3396173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7pPr>
      <a:lvl8pPr marL="3918661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8pPr>
      <a:lvl9pPr marL="4441149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2488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4976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7464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9953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12441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34929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417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9905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ChangeArrowheads="1"/>
          </p:cNvSpPr>
          <p:nvPr/>
        </p:nvSpPr>
        <p:spPr bwMode="auto">
          <a:xfrm>
            <a:off x="0" y="0"/>
            <a:ext cx="45720000" cy="5334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104498" tIns="52249" rIns="104498" bIns="52249" anchor="ctr"/>
          <a:lstStyle/>
          <a:p>
            <a:pPr>
              <a:defRPr/>
            </a:pPr>
            <a:endParaRPr lang="en-US">
              <a:latin typeface="Arial Narrow" charset="0"/>
              <a:ea typeface="ＭＳ Ｐゴシック" charset="0"/>
            </a:endParaRPr>
          </a:p>
        </p:txBody>
      </p:sp>
      <p:sp>
        <p:nvSpPr>
          <p:cNvPr id="180227" name="Rectangle 3"/>
          <p:cNvSpPr>
            <a:spLocks noChangeArrowheads="1"/>
          </p:cNvSpPr>
          <p:nvPr/>
        </p:nvSpPr>
        <p:spPr bwMode="auto">
          <a:xfrm>
            <a:off x="722644" y="6265335"/>
            <a:ext cx="10389856" cy="2951515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104498" tIns="52249" rIns="104498" bIns="52249" anchor="ctr"/>
          <a:lstStyle/>
          <a:p>
            <a:pPr>
              <a:defRPr/>
            </a:pPr>
            <a:endParaRPr lang="en-US">
              <a:latin typeface="Arial Narrow" charset="0"/>
              <a:ea typeface="ＭＳ Ｐゴシック" charset="0"/>
            </a:endParaRPr>
          </a:p>
        </p:txBody>
      </p:sp>
      <p:sp>
        <p:nvSpPr>
          <p:cNvPr id="180228" name="Rectangle 4"/>
          <p:cNvSpPr>
            <a:spLocks noChangeArrowheads="1"/>
          </p:cNvSpPr>
          <p:nvPr/>
        </p:nvSpPr>
        <p:spPr bwMode="auto">
          <a:xfrm>
            <a:off x="0" y="5334002"/>
            <a:ext cx="45720000" cy="144639"/>
          </a:xfrm>
          <a:prstGeom prst="rect">
            <a:avLst/>
          </a:prstGeom>
          <a:solidFill>
            <a:srgbClr val="660000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104498" tIns="52249" rIns="104498" bIns="52249" anchor="ctr"/>
          <a:lstStyle/>
          <a:p>
            <a:pPr>
              <a:defRPr/>
            </a:pPr>
            <a:endParaRPr lang="en-US">
              <a:latin typeface="Arial Narrow" charset="0"/>
              <a:ea typeface="ＭＳ Ｐゴシック" charset="0"/>
            </a:endParaRPr>
          </a:p>
        </p:txBody>
      </p:sp>
      <p:sp>
        <p:nvSpPr>
          <p:cNvPr id="180229" name="Text Box 5"/>
          <p:cNvSpPr txBox="1">
            <a:spLocks noChangeArrowheads="1"/>
          </p:cNvSpPr>
          <p:nvPr/>
        </p:nvSpPr>
        <p:spPr bwMode="auto">
          <a:xfrm>
            <a:off x="635000" y="36050363"/>
            <a:ext cx="2619375" cy="3698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104300" tIns="52139" rIns="104300" bIns="52139">
            <a:spAutoFit/>
          </a:bodyPr>
          <a:lstStyle/>
          <a:p>
            <a:pPr eaLnBrk="0" hangingPunct="0">
              <a:lnSpc>
                <a:spcPct val="65000"/>
              </a:lnSpc>
              <a:spcBef>
                <a:spcPct val="50000"/>
              </a:spcBef>
              <a:defRPr/>
            </a:pPr>
            <a:r>
              <a:rPr lang="en-US" sz="600" b="1" dirty="0">
                <a:solidFill>
                  <a:schemeClr val="bg2"/>
                </a:solidFill>
                <a:latin typeface="Arial" charset="0"/>
                <a:ea typeface="ＭＳ Ｐゴシック" charset="0"/>
              </a:rPr>
              <a:t>POSTER TEMPLATE BY:</a:t>
            </a:r>
          </a:p>
          <a:p>
            <a:pPr eaLnBrk="0" hangingPunct="0">
              <a:lnSpc>
                <a:spcPct val="65000"/>
              </a:lnSpc>
              <a:spcBef>
                <a:spcPct val="50000"/>
              </a:spcBef>
              <a:defRPr/>
            </a:pPr>
            <a:r>
              <a:rPr lang="en-US" sz="1100" b="1" dirty="0">
                <a:solidFill>
                  <a:schemeClr val="bg2"/>
                </a:solidFill>
                <a:latin typeface="Arial" charset="0"/>
                <a:ea typeface="ＭＳ Ｐゴシック" charset="0"/>
              </a:rPr>
              <a:t>www.PosterPresentations.com</a:t>
            </a:r>
          </a:p>
        </p:txBody>
      </p:sp>
      <p:sp>
        <p:nvSpPr>
          <p:cNvPr id="18023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1000457" y="1414640"/>
            <a:ext cx="43671132" cy="244651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104300" tIns="52139" rIns="104300" bIns="5213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80231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722644" y="6265335"/>
            <a:ext cx="10389856" cy="2951515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521583" tIns="521583" rIns="521583" bIns="5215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0232" name="Rectangle 8"/>
          <p:cNvSpPr>
            <a:spLocks noChangeArrowheads="1"/>
          </p:cNvSpPr>
          <p:nvPr/>
        </p:nvSpPr>
        <p:spPr bwMode="auto">
          <a:xfrm>
            <a:off x="0" y="0"/>
            <a:ext cx="45720000" cy="36576000"/>
          </a:xfrm>
          <a:prstGeom prst="rect">
            <a:avLst/>
          </a:prstGeom>
          <a:noFill/>
          <a:ln w="3175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104498" tIns="52249" rIns="104498" bIns="52249" anchor="ctr"/>
          <a:lstStyle/>
          <a:p>
            <a:pPr>
              <a:defRPr/>
            </a:pPr>
            <a:endParaRPr lang="en-US">
              <a:latin typeface="Arial Narrow" charset="0"/>
              <a:ea typeface="ＭＳ Ｐゴシック" charset="0"/>
            </a:endParaRPr>
          </a:p>
        </p:txBody>
      </p:sp>
      <p:sp>
        <p:nvSpPr>
          <p:cNvPr id="180233" name="Rectangle 9"/>
          <p:cNvSpPr>
            <a:spLocks noChangeArrowheads="1"/>
          </p:cNvSpPr>
          <p:nvPr/>
        </p:nvSpPr>
        <p:spPr bwMode="auto">
          <a:xfrm>
            <a:off x="11969088" y="6265335"/>
            <a:ext cx="21629688" cy="2951515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104498" tIns="52249" rIns="104498" bIns="52249" anchor="ctr"/>
          <a:lstStyle/>
          <a:p>
            <a:pPr>
              <a:defRPr/>
            </a:pPr>
            <a:endParaRPr lang="en-US">
              <a:latin typeface="Arial Narrow" charset="0"/>
              <a:ea typeface="ＭＳ Ｐゴシック" charset="0"/>
            </a:endParaRPr>
          </a:p>
        </p:txBody>
      </p:sp>
      <p:sp>
        <p:nvSpPr>
          <p:cNvPr id="180235" name="Rectangle 11"/>
          <p:cNvSpPr>
            <a:spLocks noChangeArrowheads="1"/>
          </p:cNvSpPr>
          <p:nvPr/>
        </p:nvSpPr>
        <p:spPr bwMode="auto">
          <a:xfrm>
            <a:off x="34457019" y="6265335"/>
            <a:ext cx="10398125" cy="2951515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104498" tIns="52249" rIns="104498" bIns="52249" anchor="ctr"/>
          <a:lstStyle/>
          <a:p>
            <a:pPr>
              <a:defRPr/>
            </a:pPr>
            <a:endParaRPr lang="en-US">
              <a:latin typeface="Arial Narrow" charset="0"/>
              <a:ea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+mj-lt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5pPr>
      <a:lvl6pPr marL="522488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6pPr>
      <a:lvl7pPr marL="1044976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7pPr>
      <a:lvl8pPr marL="1567464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8pPr>
      <a:lvl9pPr marL="2089953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9pPr>
    </p:titleStyle>
    <p:bodyStyle>
      <a:lvl1pPr marL="391866" indent="-391866" algn="l" rtl="0" eaLnBrk="0" fontAlgn="base" hangingPunct="0">
        <a:spcBef>
          <a:spcPct val="20000"/>
        </a:spcBef>
        <a:spcAft>
          <a:spcPct val="0"/>
        </a:spcAft>
        <a:buChar char="•"/>
        <a:defRPr sz="33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845415" indent="-322927" algn="l" rtl="0" eaLnBrk="0" fontAlgn="base" hangingPunct="0">
        <a:spcBef>
          <a:spcPct val="20000"/>
        </a:spcBef>
        <a:spcAft>
          <a:spcPct val="0"/>
        </a:spcAft>
        <a:buChar char="–"/>
        <a:defRPr sz="3300">
          <a:solidFill>
            <a:schemeClr val="tx1"/>
          </a:solidFill>
          <a:latin typeface="+mn-lt"/>
          <a:ea typeface="MS PGothic" pitchFamily="34" charset="-128"/>
        </a:defRPr>
      </a:lvl2pPr>
      <a:lvl3pPr marL="1306220" indent="-261244" algn="l" rtl="0" eaLnBrk="0" fontAlgn="base" hangingPunct="0">
        <a:spcBef>
          <a:spcPct val="20000"/>
        </a:spcBef>
        <a:spcAft>
          <a:spcPct val="0"/>
        </a:spcAft>
        <a:buChar char="•"/>
        <a:defRPr sz="2700">
          <a:solidFill>
            <a:schemeClr val="tx1"/>
          </a:solidFill>
          <a:latin typeface="+mn-lt"/>
          <a:ea typeface="MS PGothic" pitchFamily="34" charset="-128"/>
        </a:defRPr>
      </a:lvl3pPr>
      <a:lvl4pPr marL="1828709" indent="-261244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  <a:ea typeface="MS PGothic" pitchFamily="34" charset="-128"/>
        </a:defRPr>
      </a:lvl4pPr>
      <a:lvl5pPr marL="2351197" indent="-261244" algn="l" rtl="0" eaLnBrk="0" fontAlgn="base" hangingPunct="0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MS PGothic" pitchFamily="34" charset="-128"/>
        </a:defRPr>
      </a:lvl5pPr>
      <a:lvl6pPr marL="2873685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6pPr>
      <a:lvl7pPr marL="3396173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7pPr>
      <a:lvl8pPr marL="3918661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8pPr>
      <a:lvl9pPr marL="4441149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2488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4976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7464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9953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12441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34929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417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9905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ChangeArrowheads="1"/>
          </p:cNvSpPr>
          <p:nvPr/>
        </p:nvSpPr>
        <p:spPr bwMode="auto">
          <a:xfrm>
            <a:off x="0" y="0"/>
            <a:ext cx="45720000" cy="5334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104498" tIns="52249" rIns="104498" bIns="52249" anchor="ctr"/>
          <a:lstStyle/>
          <a:p>
            <a:pPr>
              <a:defRPr/>
            </a:pPr>
            <a:endParaRPr lang="en-US">
              <a:latin typeface="Arial Narrow" charset="0"/>
              <a:ea typeface="ＭＳ Ｐゴシック" charset="0"/>
            </a:endParaRPr>
          </a:p>
        </p:txBody>
      </p:sp>
      <p:sp>
        <p:nvSpPr>
          <p:cNvPr id="181251" name="Rectangle 3"/>
          <p:cNvSpPr>
            <a:spLocks noChangeArrowheads="1"/>
          </p:cNvSpPr>
          <p:nvPr/>
        </p:nvSpPr>
        <p:spPr bwMode="auto">
          <a:xfrm>
            <a:off x="722644" y="6265335"/>
            <a:ext cx="44132500" cy="2951515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104498" tIns="52249" rIns="104498" bIns="52249" anchor="ctr"/>
          <a:lstStyle/>
          <a:p>
            <a:pPr>
              <a:defRPr/>
            </a:pPr>
            <a:endParaRPr lang="en-US">
              <a:latin typeface="Arial Narrow" charset="0"/>
              <a:ea typeface="ＭＳ Ｐゴシック" charset="0"/>
            </a:endParaRPr>
          </a:p>
        </p:txBody>
      </p:sp>
      <p:sp>
        <p:nvSpPr>
          <p:cNvPr id="181252" name="Rectangle 4"/>
          <p:cNvSpPr>
            <a:spLocks noChangeArrowheads="1"/>
          </p:cNvSpPr>
          <p:nvPr/>
        </p:nvSpPr>
        <p:spPr bwMode="auto">
          <a:xfrm>
            <a:off x="0" y="5334002"/>
            <a:ext cx="45720000" cy="144639"/>
          </a:xfrm>
          <a:prstGeom prst="rect">
            <a:avLst/>
          </a:prstGeom>
          <a:solidFill>
            <a:srgbClr val="660000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104498" tIns="52249" rIns="104498" bIns="52249" anchor="ctr"/>
          <a:lstStyle/>
          <a:p>
            <a:pPr>
              <a:defRPr/>
            </a:pPr>
            <a:endParaRPr lang="en-US">
              <a:latin typeface="Arial Narrow" charset="0"/>
              <a:ea typeface="ＭＳ Ｐゴシック" charset="0"/>
            </a:endParaRPr>
          </a:p>
        </p:txBody>
      </p:sp>
      <p:sp>
        <p:nvSpPr>
          <p:cNvPr id="181253" name="Text Box 5"/>
          <p:cNvSpPr txBox="1">
            <a:spLocks noChangeArrowheads="1"/>
          </p:cNvSpPr>
          <p:nvPr/>
        </p:nvSpPr>
        <p:spPr bwMode="auto">
          <a:xfrm>
            <a:off x="635000" y="36050363"/>
            <a:ext cx="2619375" cy="3698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104300" tIns="52139" rIns="104300" bIns="52139">
            <a:spAutoFit/>
          </a:bodyPr>
          <a:lstStyle/>
          <a:p>
            <a:pPr eaLnBrk="0" hangingPunct="0">
              <a:lnSpc>
                <a:spcPct val="65000"/>
              </a:lnSpc>
              <a:spcBef>
                <a:spcPct val="50000"/>
              </a:spcBef>
              <a:defRPr/>
            </a:pPr>
            <a:r>
              <a:rPr lang="en-US" sz="600" b="1" dirty="0">
                <a:solidFill>
                  <a:schemeClr val="bg2"/>
                </a:solidFill>
                <a:latin typeface="Arial" charset="0"/>
                <a:ea typeface="ＭＳ Ｐゴシック" charset="0"/>
              </a:rPr>
              <a:t>POSTER TEMPLATE BY:</a:t>
            </a:r>
          </a:p>
          <a:p>
            <a:pPr eaLnBrk="0" hangingPunct="0">
              <a:lnSpc>
                <a:spcPct val="65000"/>
              </a:lnSpc>
              <a:spcBef>
                <a:spcPct val="50000"/>
              </a:spcBef>
              <a:defRPr/>
            </a:pPr>
            <a:r>
              <a:rPr lang="en-US" sz="1100" b="1" dirty="0">
                <a:solidFill>
                  <a:schemeClr val="bg2"/>
                </a:solidFill>
                <a:latin typeface="Arial" charset="0"/>
                <a:ea typeface="ＭＳ Ｐゴシック" charset="0"/>
              </a:rPr>
              <a:t>www.PosterPresentations.com</a:t>
            </a:r>
          </a:p>
        </p:txBody>
      </p:sp>
      <p:sp>
        <p:nvSpPr>
          <p:cNvPr id="18125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1000457" y="1414640"/>
            <a:ext cx="43671132" cy="244651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104300" tIns="52139" rIns="104300" bIns="5213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81255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722644" y="6265335"/>
            <a:ext cx="43948945" cy="2951515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521583" tIns="521583" rIns="521583" bIns="5215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1256" name="Rectangle 8"/>
          <p:cNvSpPr>
            <a:spLocks noChangeArrowheads="1"/>
          </p:cNvSpPr>
          <p:nvPr/>
        </p:nvSpPr>
        <p:spPr bwMode="auto">
          <a:xfrm>
            <a:off x="0" y="0"/>
            <a:ext cx="45720000" cy="36576000"/>
          </a:xfrm>
          <a:prstGeom prst="rect">
            <a:avLst/>
          </a:prstGeom>
          <a:noFill/>
          <a:ln w="3175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104498" tIns="52249" rIns="104498" bIns="52249" anchor="ctr"/>
          <a:lstStyle/>
          <a:p>
            <a:pPr>
              <a:defRPr/>
            </a:pPr>
            <a:endParaRPr lang="en-US">
              <a:latin typeface="Arial Narrow" charset="0"/>
              <a:ea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+mj-lt"/>
          <a:ea typeface="MS PGothic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MS PGothic" pitchFamily="34" charset="-128"/>
          <a:cs typeface="ＭＳ Ｐゴシック" charset="0"/>
        </a:defRPr>
      </a:lvl5pPr>
      <a:lvl6pPr marL="522488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6pPr>
      <a:lvl7pPr marL="1044976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7pPr>
      <a:lvl8pPr marL="1567464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8pPr>
      <a:lvl9pPr marL="2089953" algn="ctr" rtl="0" fontAlgn="base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Arial Black" charset="0"/>
          <a:ea typeface="ＭＳ Ｐゴシック" charset="0"/>
        </a:defRPr>
      </a:lvl9pPr>
    </p:titleStyle>
    <p:bodyStyle>
      <a:lvl1pPr marL="391866" indent="-391866" algn="l" rtl="0" eaLnBrk="0" fontAlgn="base" hangingPunct="0">
        <a:spcBef>
          <a:spcPct val="20000"/>
        </a:spcBef>
        <a:spcAft>
          <a:spcPct val="0"/>
        </a:spcAft>
        <a:buChar char="•"/>
        <a:defRPr sz="33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845415" indent="-322927" algn="l" rtl="0" eaLnBrk="0" fontAlgn="base" hangingPunct="0">
        <a:spcBef>
          <a:spcPct val="20000"/>
        </a:spcBef>
        <a:spcAft>
          <a:spcPct val="0"/>
        </a:spcAft>
        <a:buChar char="–"/>
        <a:defRPr sz="3300">
          <a:solidFill>
            <a:schemeClr val="tx1"/>
          </a:solidFill>
          <a:latin typeface="+mn-lt"/>
          <a:ea typeface="MS PGothic" pitchFamily="34" charset="-128"/>
        </a:defRPr>
      </a:lvl2pPr>
      <a:lvl3pPr marL="1306220" indent="-261244" algn="l" rtl="0" eaLnBrk="0" fontAlgn="base" hangingPunct="0">
        <a:spcBef>
          <a:spcPct val="20000"/>
        </a:spcBef>
        <a:spcAft>
          <a:spcPct val="0"/>
        </a:spcAft>
        <a:buChar char="•"/>
        <a:defRPr sz="2700">
          <a:solidFill>
            <a:schemeClr val="tx1"/>
          </a:solidFill>
          <a:latin typeface="+mn-lt"/>
          <a:ea typeface="MS PGothic" pitchFamily="34" charset="-128"/>
        </a:defRPr>
      </a:lvl3pPr>
      <a:lvl4pPr marL="1828709" indent="-261244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  <a:ea typeface="MS PGothic" pitchFamily="34" charset="-128"/>
        </a:defRPr>
      </a:lvl4pPr>
      <a:lvl5pPr marL="2351197" indent="-261244" algn="l" rtl="0" eaLnBrk="0" fontAlgn="base" hangingPunct="0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MS PGothic" pitchFamily="34" charset="-128"/>
        </a:defRPr>
      </a:lvl5pPr>
      <a:lvl6pPr marL="2873685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6pPr>
      <a:lvl7pPr marL="3396173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7pPr>
      <a:lvl8pPr marL="3918661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8pPr>
      <a:lvl9pPr marL="4441149" indent="-261244" algn="l" rtl="0" fontAlgn="base">
        <a:spcBef>
          <a:spcPct val="20000"/>
        </a:spcBef>
        <a:spcAft>
          <a:spcPct val="0"/>
        </a:spcAft>
        <a:buChar char="»"/>
        <a:defRPr sz="2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2488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4976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7464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9953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12441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34929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417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9905" algn="l" defTabSz="52248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 5"/>
          <p:cNvSpPr>
            <a:spLocks noChangeArrowheads="1"/>
          </p:cNvSpPr>
          <p:nvPr/>
        </p:nvSpPr>
        <p:spPr bwMode="auto">
          <a:xfrm>
            <a:off x="3300148" y="214663"/>
            <a:ext cx="39316997" cy="967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91239" tIns="45612" rIns="91239" bIns="45612">
            <a:spAutoFit/>
          </a:bodyPr>
          <a:lstStyle>
            <a:lvl1pPr eaLnBrk="0" hangingPunct="0"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1pPr>
            <a:lvl2pPr marL="742950" indent="-285750" eaLnBrk="0" hangingPunct="0"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2pPr>
            <a:lvl3pPr marL="1143000" indent="-228600" eaLnBrk="0" hangingPunct="0"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3pPr>
            <a:lvl4pPr marL="1600200" indent="-228600" eaLnBrk="0" hangingPunct="0"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4pPr>
            <a:lvl5pPr marL="2057400" indent="-228600" eaLnBrk="0" hangingPunct="0"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pitchFamily="34" charset="0"/>
                <a:ea typeface="MS PGothic" pitchFamily="34" charset="-128"/>
              </a:defRPr>
            </a:lvl9pPr>
          </a:lstStyle>
          <a:p>
            <a:pPr algn="ctr" eaLnBrk="1" hangingPunct="1"/>
            <a:endParaRPr lang="en-US" sz="16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sz="7200" dirty="0" smtClean="0">
                <a:solidFill>
                  <a:srgbClr val="FFFFFF"/>
                </a:solidFill>
              </a:rPr>
              <a:t>Differential Electron Flux Spectra Measured by the </a:t>
            </a:r>
            <a:r>
              <a:rPr lang="en-US" sz="7200" dirty="0" err="1" smtClean="0">
                <a:solidFill>
                  <a:srgbClr val="FFFFFF"/>
                </a:solidFill>
              </a:rPr>
              <a:t>MagnetosphericMultiscale</a:t>
            </a:r>
            <a:r>
              <a:rPr lang="en-US" sz="7200" dirty="0" smtClean="0">
                <a:solidFill>
                  <a:srgbClr val="FFFFFF"/>
                </a:solidFill>
              </a:rPr>
              <a:t> Mission (MMS) Show Strong </a:t>
            </a:r>
          </a:p>
          <a:p>
            <a:pPr algn="ctr"/>
            <a:r>
              <a:rPr lang="en-US" sz="7200" dirty="0" smtClean="0">
                <a:solidFill>
                  <a:srgbClr val="FFFFFF"/>
                </a:solidFill>
              </a:rPr>
              <a:t>Field-aligned </a:t>
            </a:r>
            <a:r>
              <a:rPr lang="en-US" sz="7200" dirty="0" smtClean="0">
                <a:solidFill>
                  <a:srgbClr val="FFFFFF"/>
                </a:solidFill>
              </a:rPr>
              <a:t>Electron Population of </a:t>
            </a:r>
            <a:r>
              <a:rPr lang="en-US" sz="7200" dirty="0" err="1" smtClean="0">
                <a:solidFill>
                  <a:srgbClr val="FFFFFF"/>
                </a:solidFill>
              </a:rPr>
              <a:t>Ionospheric</a:t>
            </a:r>
            <a:r>
              <a:rPr lang="en-US" sz="7200" dirty="0" smtClean="0">
                <a:solidFill>
                  <a:srgbClr val="FFFFFF"/>
                </a:solidFill>
              </a:rPr>
              <a:t> Origin </a:t>
            </a:r>
          </a:p>
          <a:p>
            <a:pPr algn="ctr">
              <a:spcBef>
                <a:spcPts val="0"/>
              </a:spcBef>
              <a:spcAft>
                <a:spcPts val="0"/>
              </a:spcAft>
            </a:pPr>
            <a:endParaRPr lang="en-US" sz="800" i="1" dirty="0" smtClean="0">
              <a:solidFill>
                <a:srgbClr val="EEF1F4"/>
              </a:solidFill>
            </a:endParaRPr>
          </a:p>
          <a:p>
            <a:r>
              <a:rPr lang="en-US" sz="5400" dirty="0" smtClean="0">
                <a:solidFill>
                  <a:srgbClr val="FFFFFF"/>
                </a:solidFill>
              </a:rPr>
              <a:t>C. Schiff</a:t>
            </a:r>
            <a:r>
              <a:rPr lang="en-US" sz="5400" baseline="30000" dirty="0" smtClean="0">
                <a:solidFill>
                  <a:srgbClr val="FFFFFF"/>
                </a:solidFill>
              </a:rPr>
              <a:t>1</a:t>
            </a:r>
            <a:r>
              <a:rPr lang="en-US" sz="5400" dirty="0" smtClean="0">
                <a:solidFill>
                  <a:srgbClr val="FFFFFF"/>
                </a:solidFill>
              </a:rPr>
              <a:t>, George V. Khazanov</a:t>
            </a:r>
            <a:r>
              <a:rPr lang="en-US" sz="5400" baseline="30000" dirty="0" smtClean="0">
                <a:solidFill>
                  <a:srgbClr val="FFFFFF"/>
                </a:solidFill>
              </a:rPr>
              <a:t>1</a:t>
            </a:r>
            <a:r>
              <a:rPr lang="en-US" sz="5400" dirty="0" smtClean="0">
                <a:solidFill>
                  <a:srgbClr val="FFFFFF"/>
                </a:solidFill>
              </a:rPr>
              <a:t>, Barbara L. Giles</a:t>
            </a:r>
            <a:r>
              <a:rPr lang="en-US" sz="5400" baseline="30000" dirty="0" smtClean="0">
                <a:solidFill>
                  <a:srgbClr val="FFFFFF"/>
                </a:solidFill>
              </a:rPr>
              <a:t>1</a:t>
            </a:r>
            <a:r>
              <a:rPr lang="en-US" sz="5400" dirty="0" smtClean="0">
                <a:solidFill>
                  <a:srgbClr val="FFFFFF"/>
                </a:solidFill>
              </a:rPr>
              <a:t>, </a:t>
            </a:r>
            <a:r>
              <a:rPr lang="en-US" sz="5400" dirty="0" err="1" smtClean="0">
                <a:solidFill>
                  <a:srgbClr val="FFFFFF"/>
                </a:solidFill>
              </a:rPr>
              <a:t>Levon</a:t>
            </a:r>
            <a:r>
              <a:rPr lang="en-US" sz="5400" dirty="0" smtClean="0">
                <a:solidFill>
                  <a:srgbClr val="FFFFFF"/>
                </a:solidFill>
              </a:rPr>
              <a:t> A. </a:t>
            </a:r>
            <a:r>
              <a:rPr lang="en-US" sz="5400" dirty="0" smtClean="0">
                <a:solidFill>
                  <a:srgbClr val="FFFFFF"/>
                </a:solidFill>
              </a:rPr>
              <a:t>Avanov</a:t>
            </a:r>
            <a:r>
              <a:rPr lang="en-US" sz="5400" baseline="30000" dirty="0" smtClean="0">
                <a:solidFill>
                  <a:srgbClr val="FFFFFF"/>
                </a:solidFill>
              </a:rPr>
              <a:t>1,2</a:t>
            </a:r>
            <a:endParaRPr lang="en-US" sz="5400" dirty="0" smtClean="0">
              <a:solidFill>
                <a:srgbClr val="FFFFFF"/>
              </a:solidFill>
            </a:endParaRPr>
          </a:p>
          <a:p>
            <a:r>
              <a:rPr lang="en-US" sz="5400" dirty="0" smtClean="0">
                <a:solidFill>
                  <a:srgbClr val="FFFFFF"/>
                </a:solidFill>
              </a:rPr>
              <a:t>J.L. Burch</a:t>
            </a:r>
            <a:r>
              <a:rPr lang="en-US" sz="5400" i="1" baseline="30000" dirty="0" smtClean="0">
                <a:solidFill>
                  <a:srgbClr val="FFFFFF"/>
                </a:solidFill>
              </a:rPr>
              <a:t>3</a:t>
            </a:r>
            <a:r>
              <a:rPr lang="en-US" sz="5400" dirty="0" smtClean="0">
                <a:solidFill>
                  <a:srgbClr val="FFFFFF"/>
                </a:solidFill>
              </a:rPr>
              <a:t>,V.N. Coffey</a:t>
            </a:r>
            <a:r>
              <a:rPr lang="en-US" sz="5400" baseline="30000" dirty="0" smtClean="0">
                <a:solidFill>
                  <a:srgbClr val="FFFFFF"/>
                </a:solidFill>
              </a:rPr>
              <a:t>4</a:t>
            </a:r>
            <a:r>
              <a:rPr lang="en-US" sz="5400" dirty="0" smtClean="0">
                <a:solidFill>
                  <a:srgbClr val="FFFFFF"/>
                </a:solidFill>
              </a:rPr>
              <a:t>, J.C. Dorelli</a:t>
            </a:r>
            <a:r>
              <a:rPr lang="en-US" sz="5400" baseline="30000" dirty="0" smtClean="0">
                <a:solidFill>
                  <a:srgbClr val="FFFFFF"/>
                </a:solidFill>
              </a:rPr>
              <a:t>1</a:t>
            </a:r>
            <a:r>
              <a:rPr lang="en-US" sz="5400" dirty="0" smtClean="0">
                <a:solidFill>
                  <a:srgbClr val="FFFFFF"/>
                </a:solidFill>
              </a:rPr>
              <a:t>, D. Gershman</a:t>
            </a:r>
            <a:r>
              <a:rPr lang="en-US" sz="5400" baseline="30000" dirty="0" smtClean="0">
                <a:solidFill>
                  <a:srgbClr val="FFFFFF"/>
                </a:solidFill>
              </a:rPr>
              <a:t>1,2</a:t>
            </a:r>
            <a:r>
              <a:rPr lang="en-US" sz="5400" dirty="0" smtClean="0">
                <a:solidFill>
                  <a:srgbClr val="FFFFFF"/>
                </a:solidFill>
              </a:rPr>
              <a:t>, B. Lavraud</a:t>
            </a:r>
            <a:r>
              <a:rPr lang="en-US" sz="5400" baseline="30000" dirty="0" smtClean="0">
                <a:solidFill>
                  <a:srgbClr val="FFFFFF"/>
                </a:solidFill>
              </a:rPr>
              <a:t>5</a:t>
            </a:r>
            <a:r>
              <a:rPr lang="en-US" sz="5400" dirty="0" smtClean="0">
                <a:solidFill>
                  <a:srgbClr val="FFFFFF"/>
                </a:solidFill>
              </a:rPr>
              <a:t>, T. E. Moore</a:t>
            </a:r>
            <a:r>
              <a:rPr lang="en-US" sz="5400" baseline="30000" dirty="0" smtClean="0">
                <a:solidFill>
                  <a:srgbClr val="FFFFFF"/>
                </a:solidFill>
              </a:rPr>
              <a:t>1</a:t>
            </a:r>
            <a:r>
              <a:rPr lang="en-US" sz="5400" dirty="0" smtClean="0">
                <a:solidFill>
                  <a:srgbClr val="FFFFFF"/>
                </a:solidFill>
              </a:rPr>
              <a:t>, W.R. Paterson</a:t>
            </a:r>
            <a:r>
              <a:rPr lang="en-US" sz="5400" baseline="30000" dirty="0" smtClean="0">
                <a:solidFill>
                  <a:srgbClr val="FFFFFF"/>
                </a:solidFill>
              </a:rPr>
              <a:t>1</a:t>
            </a:r>
            <a:r>
              <a:rPr lang="en-US" sz="5400" dirty="0" smtClean="0">
                <a:solidFill>
                  <a:srgbClr val="FFFFFF"/>
                </a:solidFill>
              </a:rPr>
              <a:t>, C.J. Pollock</a:t>
            </a:r>
            <a:r>
              <a:rPr lang="en-US" sz="5400" baseline="30000" dirty="0" smtClean="0">
                <a:solidFill>
                  <a:srgbClr val="FFFFFF"/>
                </a:solidFill>
              </a:rPr>
              <a:t>6</a:t>
            </a:r>
            <a:r>
              <a:rPr lang="en-US" sz="5400" dirty="0" smtClean="0">
                <a:solidFill>
                  <a:srgbClr val="FFFFFF"/>
                </a:solidFill>
              </a:rPr>
              <a:t>,C.T.Russell</a:t>
            </a:r>
            <a:r>
              <a:rPr lang="en-US" sz="5400" i="1" baseline="30000" dirty="0" smtClean="0">
                <a:solidFill>
                  <a:srgbClr val="FFFFFF"/>
                </a:solidFill>
              </a:rPr>
              <a:t>7</a:t>
            </a:r>
            <a:r>
              <a:rPr lang="en-US" sz="5400" dirty="0" smtClean="0">
                <a:solidFill>
                  <a:srgbClr val="FFFFFF"/>
                </a:solidFill>
              </a:rPr>
              <a:t>,Y. Saito</a:t>
            </a:r>
            <a:r>
              <a:rPr lang="en-US" sz="5400" baseline="30000" dirty="0" smtClean="0">
                <a:solidFill>
                  <a:srgbClr val="FFFFFF"/>
                </a:solidFill>
              </a:rPr>
              <a:t>8</a:t>
            </a:r>
            <a:r>
              <a:rPr lang="en-US" sz="5400" dirty="0" smtClean="0">
                <a:solidFill>
                  <a:srgbClr val="FFFFFF"/>
                </a:solidFill>
              </a:rPr>
              <a:t>, J.-A. Sauvaud</a:t>
            </a:r>
            <a:r>
              <a:rPr lang="en-US" sz="5400" baseline="30000" dirty="0" smtClean="0">
                <a:solidFill>
                  <a:srgbClr val="FFFFFF"/>
                </a:solidFill>
              </a:rPr>
              <a:t>5</a:t>
            </a:r>
            <a:r>
              <a:rPr lang="en-US" sz="5400" dirty="0" smtClean="0">
                <a:solidFill>
                  <a:srgbClr val="FFFFFF"/>
                </a:solidFill>
              </a:rPr>
              <a:t>,R.J. Strangeway</a:t>
            </a:r>
            <a:r>
              <a:rPr lang="en-US" sz="5400" i="1" baseline="30000" dirty="0" smtClean="0">
                <a:solidFill>
                  <a:srgbClr val="FFFFFF"/>
                </a:solidFill>
              </a:rPr>
              <a:t>7</a:t>
            </a:r>
            <a:endParaRPr lang="en-US" sz="5400" dirty="0" smtClean="0">
              <a:solidFill>
                <a:srgbClr val="FFFFFF"/>
              </a:solidFill>
            </a:endParaRPr>
          </a:p>
          <a:p>
            <a:pPr algn="ctr"/>
            <a:r>
              <a:rPr lang="en-US" sz="5000" i="1" dirty="0" err="1" smtClean="0">
                <a:solidFill>
                  <a:srgbClr val="EEF1F4"/>
                </a:solidFill>
              </a:rPr>
              <a:t>Levon</a:t>
            </a:r>
            <a:r>
              <a:rPr lang="en-US" sz="5000" i="1" dirty="0" smtClean="0">
                <a:solidFill>
                  <a:srgbClr val="EEF1F4"/>
                </a:solidFill>
              </a:rPr>
              <a:t> </a:t>
            </a:r>
            <a:r>
              <a:rPr lang="en-US" sz="5000" i="1" dirty="0">
                <a:solidFill>
                  <a:srgbClr val="EEF1F4"/>
                </a:solidFill>
              </a:rPr>
              <a:t>Avanov</a:t>
            </a:r>
            <a:r>
              <a:rPr lang="en-US" sz="5000" i="1" baseline="30000" dirty="0">
                <a:solidFill>
                  <a:srgbClr val="EEF1F4"/>
                </a:solidFill>
              </a:rPr>
              <a:t>1, 2</a:t>
            </a:r>
            <a:r>
              <a:rPr lang="en-US" sz="5000" i="1" dirty="0">
                <a:solidFill>
                  <a:srgbClr val="EEF1F4"/>
                </a:solidFill>
              </a:rPr>
              <a:t>, Craig Pollock</a:t>
            </a:r>
            <a:r>
              <a:rPr lang="en-US" sz="5000" i="1" baseline="30000" dirty="0">
                <a:solidFill>
                  <a:srgbClr val="EEF1F4"/>
                </a:solidFill>
              </a:rPr>
              <a:t>1</a:t>
            </a:r>
            <a:r>
              <a:rPr lang="en-US" sz="5000" i="1" dirty="0">
                <a:solidFill>
                  <a:srgbClr val="EEF1F4"/>
                </a:solidFill>
              </a:rPr>
              <a:t>, Ulrik Gliese</a:t>
            </a:r>
            <a:r>
              <a:rPr lang="en-US" sz="5000" i="1" baseline="30000" dirty="0">
                <a:solidFill>
                  <a:srgbClr val="EEF1F4"/>
                </a:solidFill>
              </a:rPr>
              <a:t>1, 3</a:t>
            </a:r>
            <a:r>
              <a:rPr lang="en-US" sz="5000" i="1" dirty="0">
                <a:solidFill>
                  <a:srgbClr val="EEF1F4"/>
                </a:solidFill>
              </a:rPr>
              <a:t>, George Khazanov</a:t>
            </a:r>
            <a:r>
              <a:rPr lang="en-US" sz="5000" i="1" baseline="30000" dirty="0">
                <a:solidFill>
                  <a:srgbClr val="EEF1F4"/>
                </a:solidFill>
              </a:rPr>
              <a:t>1</a:t>
            </a:r>
            <a:r>
              <a:rPr lang="en-US" sz="5000" i="1" dirty="0">
                <a:solidFill>
                  <a:srgbClr val="EEF1F4"/>
                </a:solidFill>
              </a:rPr>
              <a:t>, Dan Gershman</a:t>
            </a:r>
            <a:r>
              <a:rPr lang="en-US" sz="5000" i="1" baseline="30000" dirty="0">
                <a:solidFill>
                  <a:srgbClr val="EEF1F4"/>
                </a:solidFill>
              </a:rPr>
              <a:t>1, 4</a:t>
            </a:r>
            <a:r>
              <a:rPr lang="en-US" sz="5000" i="1" dirty="0">
                <a:solidFill>
                  <a:srgbClr val="EEF1F4"/>
                </a:solidFill>
              </a:rPr>
              <a:t>, John Dorelli</a:t>
            </a:r>
            <a:r>
              <a:rPr lang="en-US" sz="5000" i="1" baseline="30000" dirty="0">
                <a:solidFill>
                  <a:srgbClr val="EEF1F4"/>
                </a:solidFill>
              </a:rPr>
              <a:t>1</a:t>
            </a:r>
            <a:r>
              <a:rPr lang="en-US" sz="5000" i="1" dirty="0">
                <a:solidFill>
                  <a:srgbClr val="EEF1F4"/>
                </a:solidFill>
              </a:rPr>
              <a:t>, Alexander Barrie</a:t>
            </a:r>
            <a:r>
              <a:rPr lang="en-US" sz="5000" i="1" baseline="30000" dirty="0">
                <a:solidFill>
                  <a:srgbClr val="EEF1F4"/>
                </a:solidFill>
              </a:rPr>
              <a:t>1, 5</a:t>
            </a:r>
            <a:r>
              <a:rPr lang="en-US" sz="5000" i="1" dirty="0">
                <a:solidFill>
                  <a:srgbClr val="EEF1F4"/>
                </a:solidFill>
              </a:rPr>
              <a:t>, Barbara Giles</a:t>
            </a:r>
            <a:r>
              <a:rPr lang="en-US" sz="5000" i="1" baseline="30000" dirty="0">
                <a:solidFill>
                  <a:srgbClr val="EEF1F4"/>
                </a:solidFill>
              </a:rPr>
              <a:t>1</a:t>
            </a:r>
            <a:r>
              <a:rPr lang="en-US" sz="5000" i="1" dirty="0">
                <a:solidFill>
                  <a:srgbClr val="EEF1F4"/>
                </a:solidFill>
              </a:rPr>
              <a:t>, Chad Salo</a:t>
            </a:r>
            <a:r>
              <a:rPr lang="en-US" sz="5000" i="1" baseline="30000" dirty="0">
                <a:solidFill>
                  <a:srgbClr val="EEF1F4"/>
                </a:solidFill>
              </a:rPr>
              <a:t>1, 6</a:t>
            </a:r>
            <a:r>
              <a:rPr lang="en-US" sz="5000" i="1" dirty="0">
                <a:solidFill>
                  <a:srgbClr val="EEF1F4"/>
                </a:solidFill>
              </a:rPr>
              <a:t>, Charles Dickson</a:t>
            </a:r>
            <a:r>
              <a:rPr lang="en-US" sz="5000" i="1" baseline="30000" dirty="0">
                <a:solidFill>
                  <a:srgbClr val="EEF1F4"/>
                </a:solidFill>
              </a:rPr>
              <a:t>1, 7</a:t>
            </a:r>
            <a:r>
              <a:rPr lang="en-US" sz="5000" i="1" dirty="0">
                <a:solidFill>
                  <a:srgbClr val="EEF1F4"/>
                </a:solidFill>
              </a:rPr>
              <a:t>, Arthur Jacques</a:t>
            </a:r>
            <a:r>
              <a:rPr lang="en-US" sz="5000" i="1" baseline="30000" dirty="0">
                <a:solidFill>
                  <a:srgbClr val="EEF1F4"/>
                </a:solidFill>
              </a:rPr>
              <a:t>1</a:t>
            </a:r>
            <a:r>
              <a:rPr lang="en-US" sz="5000" i="1" dirty="0" smtClean="0">
                <a:solidFill>
                  <a:srgbClr val="EEF1F4"/>
                </a:solidFill>
              </a:rPr>
              <a:t>,</a:t>
            </a:r>
          </a:p>
          <a:p>
            <a:pPr algn="ctr"/>
            <a:r>
              <a:rPr lang="en-US" sz="5000" i="1" dirty="0" smtClean="0">
                <a:solidFill>
                  <a:srgbClr val="EEF1F4"/>
                </a:solidFill>
              </a:rPr>
              <a:t> </a:t>
            </a:r>
            <a:r>
              <a:rPr lang="en-US" sz="5000" i="1" dirty="0">
                <a:solidFill>
                  <a:srgbClr val="EEF1F4"/>
                </a:solidFill>
              </a:rPr>
              <a:t>Roy Torbert</a:t>
            </a:r>
            <a:r>
              <a:rPr lang="en-US" sz="5000" i="1" baseline="30000" dirty="0">
                <a:solidFill>
                  <a:srgbClr val="EEF1F4"/>
                </a:solidFill>
              </a:rPr>
              <a:t>8, 9</a:t>
            </a:r>
            <a:r>
              <a:rPr lang="en-US" sz="5000" i="1" dirty="0">
                <a:solidFill>
                  <a:srgbClr val="EEF1F4"/>
                </a:solidFill>
              </a:rPr>
              <a:t>, Christopher Russell</a:t>
            </a:r>
            <a:r>
              <a:rPr lang="en-US" sz="5000" i="1" baseline="30000" dirty="0">
                <a:solidFill>
                  <a:srgbClr val="EEF1F4"/>
                </a:solidFill>
              </a:rPr>
              <a:t>10</a:t>
            </a:r>
            <a:r>
              <a:rPr lang="en-US" sz="5000" i="1" dirty="0">
                <a:solidFill>
                  <a:srgbClr val="EEF1F4"/>
                </a:solidFill>
              </a:rPr>
              <a:t> and Robert </a:t>
            </a:r>
            <a:r>
              <a:rPr lang="en-US" sz="5000" i="1" dirty="0" smtClean="0">
                <a:solidFill>
                  <a:srgbClr val="EEF1F4"/>
                </a:solidFill>
              </a:rPr>
              <a:t>Strangeway</a:t>
            </a:r>
            <a:r>
              <a:rPr lang="en-US" sz="5000" i="1" baseline="30000" dirty="0" smtClean="0">
                <a:solidFill>
                  <a:srgbClr val="EEF1F4"/>
                </a:solidFill>
              </a:rPr>
              <a:t>10</a:t>
            </a:r>
          </a:p>
          <a:p>
            <a:pPr algn="ctr"/>
            <a:endParaRPr lang="en-US" sz="800" i="1" baseline="30000" dirty="0" smtClean="0">
              <a:solidFill>
                <a:srgbClr val="EEF1F4"/>
              </a:solidFill>
            </a:endParaRPr>
          </a:p>
          <a:p>
            <a:pPr algn="ctr"/>
            <a:endParaRPr lang="en-US" sz="800" i="1" baseline="30000" dirty="0">
              <a:solidFill>
                <a:srgbClr val="EEF1F4"/>
              </a:solidFill>
            </a:endParaRPr>
          </a:p>
          <a:p>
            <a:pPr algn="ctr"/>
            <a:r>
              <a:rPr lang="en-US" sz="4400" baseline="30000" dirty="0">
                <a:solidFill>
                  <a:srgbClr val="EEF1F4"/>
                </a:solidFill>
              </a:rPr>
              <a:t>1</a:t>
            </a:r>
            <a:r>
              <a:rPr lang="en-US" sz="4400" dirty="0">
                <a:solidFill>
                  <a:srgbClr val="EEF1F4"/>
                </a:solidFill>
              </a:rPr>
              <a:t>NASA Goddard Space Flight Center, Greenbelt, MD, </a:t>
            </a:r>
            <a:r>
              <a:rPr lang="en-US" sz="4400" baseline="30000" dirty="0">
                <a:solidFill>
                  <a:srgbClr val="EEF1F4"/>
                </a:solidFill>
              </a:rPr>
              <a:t>2</a:t>
            </a:r>
            <a:r>
              <a:rPr lang="en-US" sz="4400" dirty="0">
                <a:solidFill>
                  <a:srgbClr val="EEF1F4"/>
                </a:solidFill>
              </a:rPr>
              <a:t>University of Maryland, College Park, MD, </a:t>
            </a:r>
            <a:r>
              <a:rPr lang="en-US" sz="4400" baseline="30000" dirty="0">
                <a:solidFill>
                  <a:srgbClr val="EEF1F4"/>
                </a:solidFill>
              </a:rPr>
              <a:t>3</a:t>
            </a:r>
            <a:r>
              <a:rPr lang="en-US" sz="4400" dirty="0">
                <a:solidFill>
                  <a:srgbClr val="EEF1F4"/>
                </a:solidFill>
              </a:rPr>
              <a:t>SGT Inc., Greenbelt, MD, </a:t>
            </a:r>
            <a:r>
              <a:rPr lang="en-US" sz="4400" baseline="30000" dirty="0">
                <a:solidFill>
                  <a:srgbClr val="EEF1F4"/>
                </a:solidFill>
              </a:rPr>
              <a:t>4</a:t>
            </a:r>
            <a:r>
              <a:rPr lang="en-US" sz="4400" dirty="0">
                <a:solidFill>
                  <a:srgbClr val="EEF1F4"/>
                </a:solidFill>
              </a:rPr>
              <a:t>Oak Ridge Associated Universities, Washington, DC,</a:t>
            </a:r>
          </a:p>
          <a:p>
            <a:pPr algn="ctr"/>
            <a:r>
              <a:rPr lang="en-US" sz="4400" baseline="30000" dirty="0">
                <a:solidFill>
                  <a:srgbClr val="EEF1F4"/>
                </a:solidFill>
              </a:rPr>
              <a:t>5</a:t>
            </a:r>
            <a:r>
              <a:rPr lang="en-US" sz="4400" dirty="0">
                <a:solidFill>
                  <a:srgbClr val="EEF1F4"/>
                </a:solidFill>
              </a:rPr>
              <a:t>Millenium Engineering and Integration Company, Arlington, VA, </a:t>
            </a:r>
            <a:r>
              <a:rPr lang="en-US" sz="4400" baseline="30000" dirty="0">
                <a:solidFill>
                  <a:srgbClr val="EEF1F4"/>
                </a:solidFill>
              </a:rPr>
              <a:t>6</a:t>
            </a:r>
            <a:r>
              <a:rPr lang="en-US" sz="4400" dirty="0">
                <a:solidFill>
                  <a:srgbClr val="EEF1F4"/>
                </a:solidFill>
              </a:rPr>
              <a:t>Stellar Solutions, Chantilly, VA, </a:t>
            </a:r>
            <a:r>
              <a:rPr lang="en-US" sz="4400" baseline="30000" dirty="0">
                <a:solidFill>
                  <a:srgbClr val="EEF1F4"/>
                </a:solidFill>
              </a:rPr>
              <a:t>7</a:t>
            </a:r>
            <a:r>
              <a:rPr lang="en-US" sz="4400" dirty="0">
                <a:solidFill>
                  <a:srgbClr val="EEF1F4"/>
                </a:solidFill>
              </a:rPr>
              <a:t>AS and D, Inc., Beltsville, MD,  </a:t>
            </a:r>
            <a:r>
              <a:rPr lang="en-US" sz="4400" baseline="30000" dirty="0">
                <a:solidFill>
                  <a:srgbClr val="EEF1F4"/>
                </a:solidFill>
              </a:rPr>
              <a:t>8</a:t>
            </a:r>
            <a:r>
              <a:rPr lang="en-US" sz="4400" dirty="0">
                <a:solidFill>
                  <a:srgbClr val="EEF1F4"/>
                </a:solidFill>
              </a:rPr>
              <a:t>University of New Hampshire</a:t>
            </a:r>
            <a:r>
              <a:rPr lang="en-US" sz="4400" dirty="0" smtClean="0">
                <a:solidFill>
                  <a:srgbClr val="EEF1F4"/>
                </a:solidFill>
              </a:rPr>
              <a:t>,</a:t>
            </a:r>
          </a:p>
          <a:p>
            <a:pPr algn="ctr"/>
            <a:r>
              <a:rPr lang="en-US" sz="4400" dirty="0" smtClean="0">
                <a:solidFill>
                  <a:srgbClr val="EEF1F4"/>
                </a:solidFill>
              </a:rPr>
              <a:t> </a:t>
            </a:r>
            <a:r>
              <a:rPr lang="en-US" sz="4400" baseline="30000" dirty="0">
                <a:solidFill>
                  <a:srgbClr val="EEF1F4"/>
                </a:solidFill>
              </a:rPr>
              <a:t>9</a:t>
            </a:r>
            <a:r>
              <a:rPr lang="en-US" sz="4400" dirty="0">
                <a:solidFill>
                  <a:srgbClr val="EEF1F4"/>
                </a:solidFill>
              </a:rPr>
              <a:t>Southwest Research Institute</a:t>
            </a:r>
            <a:r>
              <a:rPr lang="en-US" sz="4400" dirty="0" smtClean="0">
                <a:solidFill>
                  <a:srgbClr val="EEF1F4"/>
                </a:solidFill>
              </a:rPr>
              <a:t>, </a:t>
            </a:r>
            <a:r>
              <a:rPr lang="en-US" sz="4400" baseline="30000" dirty="0">
                <a:solidFill>
                  <a:srgbClr val="EEF1F4"/>
                </a:solidFill>
              </a:rPr>
              <a:t>10</a:t>
            </a:r>
            <a:r>
              <a:rPr lang="en-US" sz="4400" dirty="0">
                <a:solidFill>
                  <a:srgbClr val="EEF1F4"/>
                </a:solidFill>
              </a:rPr>
              <a:t>University of California, Los </a:t>
            </a:r>
            <a:r>
              <a:rPr lang="en-US" sz="4400" dirty="0" smtClean="0">
                <a:solidFill>
                  <a:srgbClr val="EEF1F4"/>
                </a:solidFill>
              </a:rPr>
              <a:t>Angeles</a:t>
            </a:r>
            <a:endParaRPr lang="en-US" sz="6200" b="1" dirty="0">
              <a:solidFill>
                <a:srgbClr val="EEF1F4"/>
              </a:solidFill>
            </a:endParaRPr>
          </a:p>
        </p:txBody>
      </p:sp>
      <p:pic>
        <p:nvPicPr>
          <p:cNvPr id="163" name="Picture 2" descr="ColorPantoneCV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2617145" y="0"/>
            <a:ext cx="3349341" cy="310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4" name="Picture 1" descr="MH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83809" y="848857"/>
            <a:ext cx="2773873" cy="310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" name="TextBox 69"/>
          <p:cNvSpPr txBox="1"/>
          <p:nvPr/>
        </p:nvSpPr>
        <p:spPr>
          <a:xfrm>
            <a:off x="1208966" y="629208"/>
            <a:ext cx="2091181" cy="307777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Two MCP stacks</a:t>
            </a:r>
            <a:endParaRPr lang="en-US" sz="1400" dirty="0"/>
          </a:p>
        </p:txBody>
      </p:sp>
      <p:sp>
        <p:nvSpPr>
          <p:cNvPr id="73" name="TextBox 72"/>
          <p:cNvSpPr txBox="1"/>
          <p:nvPr/>
        </p:nvSpPr>
        <p:spPr>
          <a:xfrm>
            <a:off x="3300148" y="5422994"/>
            <a:ext cx="1191781" cy="184666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/>
              <a:t>UV source</a:t>
            </a:r>
            <a:endParaRPr lang="en-US" sz="1200" dirty="0"/>
          </a:p>
        </p:txBody>
      </p:sp>
      <p:pic>
        <p:nvPicPr>
          <p:cNvPr id="27" name="Picture 2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83809" y="8331201"/>
            <a:ext cx="14383037" cy="932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/>
          <p:cNvSpPr txBox="1"/>
          <p:nvPr/>
        </p:nvSpPr>
        <p:spPr>
          <a:xfrm>
            <a:off x="13358993" y="32205897"/>
            <a:ext cx="123668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n-lt"/>
              </a:rPr>
              <a:t>Overview of the MM3/FPI and magnetic field data for May 6-7 of 2015. </a:t>
            </a:r>
            <a:endParaRPr lang="en-US" sz="3200" dirty="0"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301094" y="20883356"/>
            <a:ext cx="3103329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 smtClean="0"/>
              <a:t>Counterstreaming electrons 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 bwMode="auto">
          <a:xfrm flipV="1">
            <a:off x="27631553" y="22158665"/>
            <a:ext cx="805672" cy="1153053"/>
          </a:xfrm>
          <a:prstGeom prst="straightConnector1">
            <a:avLst/>
          </a:prstGeom>
          <a:noFill/>
          <a:ln>
            <a:noFill/>
            <a:tailEnd type="arrow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4" name="Straight Arrow Connector 23"/>
          <p:cNvCxnSpPr>
            <a:stCxn id="14" idx="3"/>
          </p:cNvCxnSpPr>
          <p:nvPr/>
        </p:nvCxnSpPr>
        <p:spPr bwMode="auto">
          <a:xfrm flipV="1">
            <a:off x="36404422" y="20738237"/>
            <a:ext cx="1372625" cy="65295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Straight Arrow Connector 58"/>
          <p:cNvCxnSpPr>
            <a:stCxn id="14" idx="3"/>
          </p:cNvCxnSpPr>
          <p:nvPr/>
        </p:nvCxnSpPr>
        <p:spPr bwMode="auto">
          <a:xfrm>
            <a:off x="36404422" y="21391188"/>
            <a:ext cx="1372625" cy="97599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8" name="TextBox 67"/>
          <p:cNvSpPr txBox="1"/>
          <p:nvPr/>
        </p:nvSpPr>
        <p:spPr>
          <a:xfrm>
            <a:off x="33437165" y="18694257"/>
            <a:ext cx="3103329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 smtClean="0"/>
              <a:t>Counterstreaming electrons </a:t>
            </a:r>
            <a:endParaRPr lang="en-US" dirty="0"/>
          </a:p>
        </p:txBody>
      </p:sp>
      <p:cxnSp>
        <p:nvCxnSpPr>
          <p:cNvPr id="69" name="Straight Arrow Connector 68"/>
          <p:cNvCxnSpPr>
            <a:stCxn id="68" idx="3"/>
          </p:cNvCxnSpPr>
          <p:nvPr/>
        </p:nvCxnSpPr>
        <p:spPr bwMode="auto">
          <a:xfrm flipV="1">
            <a:off x="36540494" y="18549138"/>
            <a:ext cx="1372625" cy="65295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1" name="Straight Arrow Connector 70"/>
          <p:cNvCxnSpPr>
            <a:stCxn id="68" idx="3"/>
          </p:cNvCxnSpPr>
          <p:nvPr/>
        </p:nvCxnSpPr>
        <p:spPr bwMode="auto">
          <a:xfrm>
            <a:off x="36540494" y="19202089"/>
            <a:ext cx="1372625" cy="97599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2" name="TextBox 71"/>
          <p:cNvSpPr txBox="1"/>
          <p:nvPr/>
        </p:nvSpPr>
        <p:spPr>
          <a:xfrm>
            <a:off x="33065357" y="23012401"/>
            <a:ext cx="3103329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 smtClean="0"/>
              <a:t>Counterstreaming electrons </a:t>
            </a:r>
            <a:endParaRPr lang="en-US" dirty="0"/>
          </a:p>
        </p:txBody>
      </p:sp>
      <p:cxnSp>
        <p:nvCxnSpPr>
          <p:cNvPr id="74" name="Straight Arrow Connector 73"/>
          <p:cNvCxnSpPr>
            <a:stCxn id="72" idx="3"/>
          </p:cNvCxnSpPr>
          <p:nvPr/>
        </p:nvCxnSpPr>
        <p:spPr bwMode="auto">
          <a:xfrm flipV="1">
            <a:off x="36168686" y="22867282"/>
            <a:ext cx="1372625" cy="65295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5" name="Straight Arrow Connector 74"/>
          <p:cNvCxnSpPr>
            <a:stCxn id="72" idx="3"/>
          </p:cNvCxnSpPr>
          <p:nvPr/>
        </p:nvCxnSpPr>
        <p:spPr bwMode="auto">
          <a:xfrm>
            <a:off x="36168686" y="23520233"/>
            <a:ext cx="1372625" cy="975993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050" name="Rectangle 2"/>
          <p:cNvSpPr>
            <a:spLocks noChangeArrowheads="1"/>
          </p:cNvSpPr>
          <p:nvPr/>
        </p:nvSpPr>
        <p:spPr bwMode="auto">
          <a:xfrm>
            <a:off x="0" y="0"/>
            <a:ext cx="4572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49" name="Picture 4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148818" y="20928944"/>
            <a:ext cx="15219182" cy="11323962"/>
          </a:xfrm>
          <a:prstGeom prst="rect">
            <a:avLst/>
          </a:prstGeom>
          <a:noFill/>
        </p:spPr>
      </p:pic>
      <p:pic>
        <p:nvPicPr>
          <p:cNvPr id="32" name="Picture 31"/>
          <p:cNvPicPr/>
          <p:nvPr/>
        </p:nvPicPr>
        <p:blipFill>
          <a:blip r:embed="rId7"/>
          <a:stretch>
            <a:fillRect/>
          </a:stretch>
        </p:blipFill>
        <p:spPr>
          <a:xfrm>
            <a:off x="4491929" y="23520233"/>
            <a:ext cx="9572625" cy="68798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AABAC9"/>
      </a:lt1>
      <a:dk2>
        <a:srgbClr val="000000"/>
      </a:dk2>
      <a:lt2>
        <a:srgbClr val="808080"/>
      </a:lt2>
      <a:accent1>
        <a:srgbClr val="D7D7D7"/>
      </a:accent1>
      <a:accent2>
        <a:srgbClr val="003466"/>
      </a:accent2>
      <a:accent3>
        <a:srgbClr val="D2D9E1"/>
      </a:accent3>
      <a:accent4>
        <a:srgbClr val="000000"/>
      </a:accent4>
      <a:accent5>
        <a:srgbClr val="E8E8E8"/>
      </a:accent5>
      <a:accent6>
        <a:srgbClr val="002E5C"/>
      </a:accent6>
      <a:hlink>
        <a:srgbClr val="008000"/>
      </a:hlink>
      <a:folHlink>
        <a:srgbClr val="800000"/>
      </a:folHlink>
    </a:clrScheme>
    <a:fontScheme name="Custom Design">
      <a:majorFont>
        <a:latin typeface="Arial Black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457200" tIns="457200" rIns="457200" bIns="457200" numCol="1" anchor="t" anchorCtr="0" compatLnSpc="1">
        <a:prstTxWarp prst="textNoShape">
          <a:avLst/>
        </a:prstTxWarp>
        <a:spAutoFit/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3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 Narrow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457200" tIns="457200" rIns="457200" bIns="457200" numCol="1" anchor="t" anchorCtr="0" compatLnSpc="1">
        <a:prstTxWarp prst="textNoShape">
          <a:avLst/>
        </a:prstTxWarp>
        <a:spAutoFit/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3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 Narrow" charset="0"/>
            <a:ea typeface="ＭＳ Ｐゴシック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AABAC9"/>
        </a:lt1>
        <a:dk2>
          <a:srgbClr val="000000"/>
        </a:dk2>
        <a:lt2>
          <a:srgbClr val="808080"/>
        </a:lt2>
        <a:accent1>
          <a:srgbClr val="D7D7D7"/>
        </a:accent1>
        <a:accent2>
          <a:srgbClr val="003466"/>
        </a:accent2>
        <a:accent3>
          <a:srgbClr val="D2D9E1"/>
        </a:accent3>
        <a:accent4>
          <a:srgbClr val="000000"/>
        </a:accent4>
        <a:accent5>
          <a:srgbClr val="E8E8E8"/>
        </a:accent5>
        <a:accent6>
          <a:srgbClr val="002E5C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603000"/>
        </a:dk1>
        <a:lt1>
          <a:srgbClr val="CF9860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603000"/>
        </a:accent2>
        <a:accent3>
          <a:srgbClr val="E4CAB6"/>
        </a:accent3>
        <a:accent4>
          <a:srgbClr val="512700"/>
        </a:accent4>
        <a:accent5>
          <a:srgbClr val="FFFFE4"/>
        </a:accent5>
        <a:accent6>
          <a:srgbClr val="56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505750"/>
        </a:dk1>
        <a:lt1>
          <a:srgbClr val="FFFFFF"/>
        </a:lt1>
        <a:dk2>
          <a:srgbClr val="000000"/>
        </a:dk2>
        <a:lt2>
          <a:srgbClr val="808080"/>
        </a:lt2>
        <a:accent1>
          <a:srgbClr val="DFDFDF"/>
        </a:accent1>
        <a:accent2>
          <a:srgbClr val="9F3000"/>
        </a:accent2>
        <a:accent3>
          <a:srgbClr val="FFFFFF"/>
        </a:accent3>
        <a:accent4>
          <a:srgbClr val="434943"/>
        </a:accent4>
        <a:accent5>
          <a:srgbClr val="ECECEC"/>
        </a:accent5>
        <a:accent6>
          <a:srgbClr val="90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3A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9F0000"/>
        </a:accent2>
        <a:accent3>
          <a:srgbClr val="FFFFFF"/>
        </a:accent3>
        <a:accent4>
          <a:srgbClr val="300000"/>
        </a:accent4>
        <a:accent5>
          <a:srgbClr val="FFFFE4"/>
        </a:accent5>
        <a:accent6>
          <a:srgbClr val="90000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2336"/>
        </a:dk1>
        <a:lt1>
          <a:srgbClr val="E8F0F8"/>
        </a:lt1>
        <a:dk2>
          <a:srgbClr val="000000"/>
        </a:dk2>
        <a:lt2>
          <a:srgbClr val="808080"/>
        </a:lt2>
        <a:accent1>
          <a:srgbClr val="FFFFEF"/>
        </a:accent1>
        <a:accent2>
          <a:srgbClr val="00679F"/>
        </a:accent2>
        <a:accent3>
          <a:srgbClr val="F2F6FB"/>
        </a:accent3>
        <a:accent4>
          <a:srgbClr val="001C2D"/>
        </a:accent4>
        <a:accent5>
          <a:srgbClr val="FFFFF6"/>
        </a:accent5>
        <a:accent6>
          <a:srgbClr val="005D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2336"/>
        </a:dk1>
        <a:lt1>
          <a:srgbClr val="C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3060"/>
        </a:accent2>
        <a:accent3>
          <a:srgbClr val="E4E4FF"/>
        </a:accent3>
        <a:accent4>
          <a:srgbClr val="001C2D"/>
        </a:accent4>
        <a:accent5>
          <a:srgbClr val="FFFFFF"/>
        </a:accent5>
        <a:accent6>
          <a:srgbClr val="002A56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4B4B4B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434343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0000"/>
        </a:dk1>
        <a:lt1>
          <a:srgbClr val="E3DABB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065290"/>
        </a:accent2>
        <a:accent3>
          <a:srgbClr val="EFEADA"/>
        </a:accent3>
        <a:accent4>
          <a:srgbClr val="000000"/>
        </a:accent4>
        <a:accent5>
          <a:srgbClr val="F3F3F3"/>
        </a:accent5>
        <a:accent6>
          <a:srgbClr val="054982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9">
        <a:dk1>
          <a:srgbClr val="00009F"/>
        </a:dk1>
        <a:lt1>
          <a:srgbClr val="F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60009F"/>
        </a:accent2>
        <a:accent3>
          <a:srgbClr val="FFE4FF"/>
        </a:accent3>
        <a:accent4>
          <a:srgbClr val="000087"/>
        </a:accent4>
        <a:accent5>
          <a:srgbClr val="FFFFFF"/>
        </a:accent5>
        <a:accent6>
          <a:srgbClr val="5600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003000"/>
        </a:dk1>
        <a:lt1>
          <a:srgbClr val="9FCF9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6730"/>
        </a:accent2>
        <a:accent3>
          <a:srgbClr val="CDE4CD"/>
        </a:accent3>
        <a:accent4>
          <a:srgbClr val="002700"/>
        </a:accent4>
        <a:accent5>
          <a:srgbClr val="FFFFFF"/>
        </a:accent5>
        <a:accent6>
          <a:srgbClr val="005D2A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000000"/>
        </a:dk1>
        <a:lt1>
          <a:srgbClr val="FFFFD5"/>
        </a:lt1>
        <a:dk2>
          <a:srgbClr val="000000"/>
        </a:dk2>
        <a:lt2>
          <a:srgbClr val="808080"/>
        </a:lt2>
        <a:accent1>
          <a:srgbClr val="D7DFCF"/>
        </a:accent1>
        <a:accent2>
          <a:srgbClr val="661600"/>
        </a:accent2>
        <a:accent3>
          <a:srgbClr val="FFFFE7"/>
        </a:accent3>
        <a:accent4>
          <a:srgbClr val="000000"/>
        </a:accent4>
        <a:accent5>
          <a:srgbClr val="E8ECE4"/>
        </a:accent5>
        <a:accent6>
          <a:srgbClr val="5C1300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ustom Design">
  <a:themeElements>
    <a:clrScheme name="1_Custom Design 1">
      <a:dk1>
        <a:srgbClr val="000000"/>
      </a:dk1>
      <a:lt1>
        <a:srgbClr val="AABAC9"/>
      </a:lt1>
      <a:dk2>
        <a:srgbClr val="000000"/>
      </a:dk2>
      <a:lt2>
        <a:srgbClr val="808080"/>
      </a:lt2>
      <a:accent1>
        <a:srgbClr val="D7D7D7"/>
      </a:accent1>
      <a:accent2>
        <a:srgbClr val="003466"/>
      </a:accent2>
      <a:accent3>
        <a:srgbClr val="D2D9E1"/>
      </a:accent3>
      <a:accent4>
        <a:srgbClr val="000000"/>
      </a:accent4>
      <a:accent5>
        <a:srgbClr val="E8E8E8"/>
      </a:accent5>
      <a:accent6>
        <a:srgbClr val="002E5C"/>
      </a:accent6>
      <a:hlink>
        <a:srgbClr val="008000"/>
      </a:hlink>
      <a:folHlink>
        <a:srgbClr val="800000"/>
      </a:folHlink>
    </a:clrScheme>
    <a:fontScheme name="1_Custom Design">
      <a:majorFont>
        <a:latin typeface="Arial Black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457200" tIns="457200" rIns="457200" bIns="457200" numCol="1" anchor="t" anchorCtr="0" compatLnSpc="1">
        <a:prstTxWarp prst="textNoShape">
          <a:avLst/>
        </a:prstTxWarp>
        <a:spAutoFit/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3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 Narrow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457200" tIns="457200" rIns="457200" bIns="457200" numCol="1" anchor="t" anchorCtr="0" compatLnSpc="1">
        <a:prstTxWarp prst="textNoShape">
          <a:avLst/>
        </a:prstTxWarp>
        <a:spAutoFit/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3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 Narrow" charset="0"/>
            <a:ea typeface="ＭＳ Ｐゴシック" charset="0"/>
          </a:defRPr>
        </a:defPPr>
      </a:lstStyle>
    </a:lnDef>
  </a:objectDefaults>
  <a:extraClrSchemeLst>
    <a:extraClrScheme>
      <a:clrScheme name="1_Custom Design 1">
        <a:dk1>
          <a:srgbClr val="000000"/>
        </a:dk1>
        <a:lt1>
          <a:srgbClr val="AABAC9"/>
        </a:lt1>
        <a:dk2>
          <a:srgbClr val="000000"/>
        </a:dk2>
        <a:lt2>
          <a:srgbClr val="808080"/>
        </a:lt2>
        <a:accent1>
          <a:srgbClr val="D7D7D7"/>
        </a:accent1>
        <a:accent2>
          <a:srgbClr val="003466"/>
        </a:accent2>
        <a:accent3>
          <a:srgbClr val="D2D9E1"/>
        </a:accent3>
        <a:accent4>
          <a:srgbClr val="000000"/>
        </a:accent4>
        <a:accent5>
          <a:srgbClr val="E8E8E8"/>
        </a:accent5>
        <a:accent6>
          <a:srgbClr val="002E5C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2">
        <a:dk1>
          <a:srgbClr val="603000"/>
        </a:dk1>
        <a:lt1>
          <a:srgbClr val="CF9860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603000"/>
        </a:accent2>
        <a:accent3>
          <a:srgbClr val="E4CAB6"/>
        </a:accent3>
        <a:accent4>
          <a:srgbClr val="512700"/>
        </a:accent4>
        <a:accent5>
          <a:srgbClr val="FFFFE4"/>
        </a:accent5>
        <a:accent6>
          <a:srgbClr val="56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3">
        <a:dk1>
          <a:srgbClr val="505750"/>
        </a:dk1>
        <a:lt1>
          <a:srgbClr val="FFFFFF"/>
        </a:lt1>
        <a:dk2>
          <a:srgbClr val="000000"/>
        </a:dk2>
        <a:lt2>
          <a:srgbClr val="808080"/>
        </a:lt2>
        <a:accent1>
          <a:srgbClr val="DFDFDF"/>
        </a:accent1>
        <a:accent2>
          <a:srgbClr val="9F3000"/>
        </a:accent2>
        <a:accent3>
          <a:srgbClr val="FFFFFF"/>
        </a:accent3>
        <a:accent4>
          <a:srgbClr val="434943"/>
        </a:accent4>
        <a:accent5>
          <a:srgbClr val="ECECEC"/>
        </a:accent5>
        <a:accent6>
          <a:srgbClr val="90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4">
        <a:dk1>
          <a:srgbClr val="3A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9F0000"/>
        </a:accent2>
        <a:accent3>
          <a:srgbClr val="FFFFFF"/>
        </a:accent3>
        <a:accent4>
          <a:srgbClr val="300000"/>
        </a:accent4>
        <a:accent5>
          <a:srgbClr val="FFFFE4"/>
        </a:accent5>
        <a:accent6>
          <a:srgbClr val="90000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5">
        <a:dk1>
          <a:srgbClr val="002336"/>
        </a:dk1>
        <a:lt1>
          <a:srgbClr val="E8F0F8"/>
        </a:lt1>
        <a:dk2>
          <a:srgbClr val="000000"/>
        </a:dk2>
        <a:lt2>
          <a:srgbClr val="808080"/>
        </a:lt2>
        <a:accent1>
          <a:srgbClr val="FFFFEF"/>
        </a:accent1>
        <a:accent2>
          <a:srgbClr val="00679F"/>
        </a:accent2>
        <a:accent3>
          <a:srgbClr val="F2F6FB"/>
        </a:accent3>
        <a:accent4>
          <a:srgbClr val="001C2D"/>
        </a:accent4>
        <a:accent5>
          <a:srgbClr val="FFFFF6"/>
        </a:accent5>
        <a:accent6>
          <a:srgbClr val="005D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6">
        <a:dk1>
          <a:srgbClr val="002336"/>
        </a:dk1>
        <a:lt1>
          <a:srgbClr val="C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3060"/>
        </a:accent2>
        <a:accent3>
          <a:srgbClr val="E4E4FF"/>
        </a:accent3>
        <a:accent4>
          <a:srgbClr val="001C2D"/>
        </a:accent4>
        <a:accent5>
          <a:srgbClr val="FFFFFF"/>
        </a:accent5>
        <a:accent6>
          <a:srgbClr val="002A56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4B4B4B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434343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8">
        <a:dk1>
          <a:srgbClr val="000000"/>
        </a:dk1>
        <a:lt1>
          <a:srgbClr val="E3DABB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065290"/>
        </a:accent2>
        <a:accent3>
          <a:srgbClr val="EFEADA"/>
        </a:accent3>
        <a:accent4>
          <a:srgbClr val="000000"/>
        </a:accent4>
        <a:accent5>
          <a:srgbClr val="F3F3F3"/>
        </a:accent5>
        <a:accent6>
          <a:srgbClr val="054982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9">
        <a:dk1>
          <a:srgbClr val="00009F"/>
        </a:dk1>
        <a:lt1>
          <a:srgbClr val="F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60009F"/>
        </a:accent2>
        <a:accent3>
          <a:srgbClr val="FFE4FF"/>
        </a:accent3>
        <a:accent4>
          <a:srgbClr val="000087"/>
        </a:accent4>
        <a:accent5>
          <a:srgbClr val="FFFFFF"/>
        </a:accent5>
        <a:accent6>
          <a:srgbClr val="5600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10">
        <a:dk1>
          <a:srgbClr val="003000"/>
        </a:dk1>
        <a:lt1>
          <a:srgbClr val="9FCF9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6730"/>
        </a:accent2>
        <a:accent3>
          <a:srgbClr val="CDE4CD"/>
        </a:accent3>
        <a:accent4>
          <a:srgbClr val="002700"/>
        </a:accent4>
        <a:accent5>
          <a:srgbClr val="FFFFFF"/>
        </a:accent5>
        <a:accent6>
          <a:srgbClr val="005D2A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11">
        <a:dk1>
          <a:srgbClr val="000000"/>
        </a:dk1>
        <a:lt1>
          <a:srgbClr val="FFFFD5"/>
        </a:lt1>
        <a:dk2>
          <a:srgbClr val="000000"/>
        </a:dk2>
        <a:lt2>
          <a:srgbClr val="808080"/>
        </a:lt2>
        <a:accent1>
          <a:srgbClr val="D7DFCF"/>
        </a:accent1>
        <a:accent2>
          <a:srgbClr val="661600"/>
        </a:accent2>
        <a:accent3>
          <a:srgbClr val="FFFFE7"/>
        </a:accent3>
        <a:accent4>
          <a:srgbClr val="000000"/>
        </a:accent4>
        <a:accent5>
          <a:srgbClr val="E8ECE4"/>
        </a:accent5>
        <a:accent6>
          <a:srgbClr val="5C1300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Custom Design">
  <a:themeElements>
    <a:clrScheme name="2_Custom Design 1">
      <a:dk1>
        <a:srgbClr val="000000"/>
      </a:dk1>
      <a:lt1>
        <a:srgbClr val="AABAC9"/>
      </a:lt1>
      <a:dk2>
        <a:srgbClr val="000000"/>
      </a:dk2>
      <a:lt2>
        <a:srgbClr val="808080"/>
      </a:lt2>
      <a:accent1>
        <a:srgbClr val="D7D7D7"/>
      </a:accent1>
      <a:accent2>
        <a:srgbClr val="003466"/>
      </a:accent2>
      <a:accent3>
        <a:srgbClr val="D2D9E1"/>
      </a:accent3>
      <a:accent4>
        <a:srgbClr val="000000"/>
      </a:accent4>
      <a:accent5>
        <a:srgbClr val="E8E8E8"/>
      </a:accent5>
      <a:accent6>
        <a:srgbClr val="002E5C"/>
      </a:accent6>
      <a:hlink>
        <a:srgbClr val="008000"/>
      </a:hlink>
      <a:folHlink>
        <a:srgbClr val="800000"/>
      </a:folHlink>
    </a:clrScheme>
    <a:fontScheme name="2_Custom Design">
      <a:majorFont>
        <a:latin typeface="Arial Black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457200" tIns="457200" rIns="457200" bIns="457200" numCol="1" anchor="t" anchorCtr="0" compatLnSpc="1">
        <a:prstTxWarp prst="textNoShape">
          <a:avLst/>
        </a:prstTxWarp>
        <a:spAutoFit/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3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 Narrow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457200" tIns="457200" rIns="457200" bIns="457200" numCol="1" anchor="t" anchorCtr="0" compatLnSpc="1">
        <a:prstTxWarp prst="textNoShape">
          <a:avLst/>
        </a:prstTxWarp>
        <a:spAutoFit/>
      </a:bodyPr>
      <a:lstStyle>
        <a:defPPr marL="0" marR="0" indent="0" algn="l" defTabSz="4389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3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 Narrow" charset="0"/>
            <a:ea typeface="ＭＳ Ｐゴシック" charset="0"/>
          </a:defRPr>
        </a:defPPr>
      </a:lstStyle>
    </a:lnDef>
  </a:objectDefaults>
  <a:extraClrSchemeLst>
    <a:extraClrScheme>
      <a:clrScheme name="2_Custom Design 1">
        <a:dk1>
          <a:srgbClr val="000000"/>
        </a:dk1>
        <a:lt1>
          <a:srgbClr val="AABAC9"/>
        </a:lt1>
        <a:dk2>
          <a:srgbClr val="000000"/>
        </a:dk2>
        <a:lt2>
          <a:srgbClr val="808080"/>
        </a:lt2>
        <a:accent1>
          <a:srgbClr val="D7D7D7"/>
        </a:accent1>
        <a:accent2>
          <a:srgbClr val="003466"/>
        </a:accent2>
        <a:accent3>
          <a:srgbClr val="D2D9E1"/>
        </a:accent3>
        <a:accent4>
          <a:srgbClr val="000000"/>
        </a:accent4>
        <a:accent5>
          <a:srgbClr val="E8E8E8"/>
        </a:accent5>
        <a:accent6>
          <a:srgbClr val="002E5C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2">
        <a:dk1>
          <a:srgbClr val="603000"/>
        </a:dk1>
        <a:lt1>
          <a:srgbClr val="CF9860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603000"/>
        </a:accent2>
        <a:accent3>
          <a:srgbClr val="E4CAB6"/>
        </a:accent3>
        <a:accent4>
          <a:srgbClr val="512700"/>
        </a:accent4>
        <a:accent5>
          <a:srgbClr val="FFFFE4"/>
        </a:accent5>
        <a:accent6>
          <a:srgbClr val="56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3">
        <a:dk1>
          <a:srgbClr val="505750"/>
        </a:dk1>
        <a:lt1>
          <a:srgbClr val="FFFFFF"/>
        </a:lt1>
        <a:dk2>
          <a:srgbClr val="000000"/>
        </a:dk2>
        <a:lt2>
          <a:srgbClr val="808080"/>
        </a:lt2>
        <a:accent1>
          <a:srgbClr val="DFDFDF"/>
        </a:accent1>
        <a:accent2>
          <a:srgbClr val="9F3000"/>
        </a:accent2>
        <a:accent3>
          <a:srgbClr val="FFFFFF"/>
        </a:accent3>
        <a:accent4>
          <a:srgbClr val="434943"/>
        </a:accent4>
        <a:accent5>
          <a:srgbClr val="ECECEC"/>
        </a:accent5>
        <a:accent6>
          <a:srgbClr val="902A00"/>
        </a:accent6>
        <a:hlink>
          <a:srgbClr val="C21414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4">
        <a:dk1>
          <a:srgbClr val="3A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CF"/>
        </a:accent1>
        <a:accent2>
          <a:srgbClr val="9F0000"/>
        </a:accent2>
        <a:accent3>
          <a:srgbClr val="FFFFFF"/>
        </a:accent3>
        <a:accent4>
          <a:srgbClr val="300000"/>
        </a:accent4>
        <a:accent5>
          <a:srgbClr val="FFFFE4"/>
        </a:accent5>
        <a:accent6>
          <a:srgbClr val="90000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5">
        <a:dk1>
          <a:srgbClr val="002336"/>
        </a:dk1>
        <a:lt1>
          <a:srgbClr val="E8F0F8"/>
        </a:lt1>
        <a:dk2>
          <a:srgbClr val="000000"/>
        </a:dk2>
        <a:lt2>
          <a:srgbClr val="808080"/>
        </a:lt2>
        <a:accent1>
          <a:srgbClr val="FFFFEF"/>
        </a:accent1>
        <a:accent2>
          <a:srgbClr val="00679F"/>
        </a:accent2>
        <a:accent3>
          <a:srgbClr val="F2F6FB"/>
        </a:accent3>
        <a:accent4>
          <a:srgbClr val="001C2D"/>
        </a:accent4>
        <a:accent5>
          <a:srgbClr val="FFFFF6"/>
        </a:accent5>
        <a:accent6>
          <a:srgbClr val="005D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6">
        <a:dk1>
          <a:srgbClr val="002336"/>
        </a:dk1>
        <a:lt1>
          <a:srgbClr val="C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3060"/>
        </a:accent2>
        <a:accent3>
          <a:srgbClr val="E4E4FF"/>
        </a:accent3>
        <a:accent4>
          <a:srgbClr val="001C2D"/>
        </a:accent4>
        <a:accent5>
          <a:srgbClr val="FFFFFF"/>
        </a:accent5>
        <a:accent6>
          <a:srgbClr val="002A56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4B4B4B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434343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8">
        <a:dk1>
          <a:srgbClr val="000000"/>
        </a:dk1>
        <a:lt1>
          <a:srgbClr val="E3DABB"/>
        </a:lt1>
        <a:dk2>
          <a:srgbClr val="000000"/>
        </a:dk2>
        <a:lt2>
          <a:srgbClr val="808080"/>
        </a:lt2>
        <a:accent1>
          <a:srgbClr val="EAEAEA"/>
        </a:accent1>
        <a:accent2>
          <a:srgbClr val="065290"/>
        </a:accent2>
        <a:accent3>
          <a:srgbClr val="EFEADA"/>
        </a:accent3>
        <a:accent4>
          <a:srgbClr val="000000"/>
        </a:accent4>
        <a:accent5>
          <a:srgbClr val="F3F3F3"/>
        </a:accent5>
        <a:accent6>
          <a:srgbClr val="054982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9">
        <a:dk1>
          <a:srgbClr val="00009F"/>
        </a:dk1>
        <a:lt1>
          <a:srgbClr val="FFC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60009F"/>
        </a:accent2>
        <a:accent3>
          <a:srgbClr val="FFE4FF"/>
        </a:accent3>
        <a:accent4>
          <a:srgbClr val="000087"/>
        </a:accent4>
        <a:accent5>
          <a:srgbClr val="FFFFFF"/>
        </a:accent5>
        <a:accent6>
          <a:srgbClr val="560090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10">
        <a:dk1>
          <a:srgbClr val="003000"/>
        </a:dk1>
        <a:lt1>
          <a:srgbClr val="9FCF9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006730"/>
        </a:accent2>
        <a:accent3>
          <a:srgbClr val="CDE4CD"/>
        </a:accent3>
        <a:accent4>
          <a:srgbClr val="002700"/>
        </a:accent4>
        <a:accent5>
          <a:srgbClr val="FFFFFF"/>
        </a:accent5>
        <a:accent6>
          <a:srgbClr val="005D2A"/>
        </a:accent6>
        <a:hlink>
          <a:srgbClr val="028418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Custom Design 11">
        <a:dk1>
          <a:srgbClr val="000000"/>
        </a:dk1>
        <a:lt1>
          <a:srgbClr val="FFFFD5"/>
        </a:lt1>
        <a:dk2>
          <a:srgbClr val="000000"/>
        </a:dk2>
        <a:lt2>
          <a:srgbClr val="808080"/>
        </a:lt2>
        <a:accent1>
          <a:srgbClr val="D7DFCF"/>
        </a:accent1>
        <a:accent2>
          <a:srgbClr val="661600"/>
        </a:accent2>
        <a:accent3>
          <a:srgbClr val="FFFFE7"/>
        </a:accent3>
        <a:accent4>
          <a:srgbClr val="000000"/>
        </a:accent4>
        <a:accent5>
          <a:srgbClr val="E8ECE4"/>
        </a:accent5>
        <a:accent6>
          <a:srgbClr val="5C1300"/>
        </a:accent6>
        <a:hlink>
          <a:srgbClr val="00800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24087</TotalTime>
  <Words>239</Words>
  <Application>Microsoft Macintosh PowerPoint</Application>
  <PresentationFormat>Custom</PresentationFormat>
  <Paragraphs>20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Custom Design</vt:lpstr>
      <vt:lpstr>1_Custom Design</vt:lpstr>
      <vt:lpstr>2_Custom Design</vt:lpstr>
      <vt:lpstr>Slide 1</vt:lpstr>
    </vt:vector>
  </TitlesOfParts>
  <Company>www.PosterPresentations.com</Company>
  <LinksUpToDate>false</LinksUpToDate>
  <SharedDoc>false</SharedDoc>
  <HyperlinkBase>http://www.posterpresentations.com</HyperlinkBase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48x36 Poster Template</dc:title>
  <dc:subject>Free PowerPoint poster templates</dc:subject>
  <dc:creator>A. Kotoulas</dc:creator>
  <cp:keywords>poster presentation, poster design, poster template</cp:keywords>
  <dc:description>Non-authorized printing of this poster template by any commercial printing service other than PosterPresentations.com is strictly prohibited._x000d_
Non-profit educational printing centers are exempt._x000d_
To obtain printing authorization call:_x000d_
1.866.649.3004_x000d_
_x000d_
©</dc:description>
  <cp:lastModifiedBy>cschiff</cp:lastModifiedBy>
  <cp:revision>427</cp:revision>
  <cp:lastPrinted>2013-08-28T21:42:11Z</cp:lastPrinted>
  <dcterms:created xsi:type="dcterms:W3CDTF">2005-05-18T01:24:28Z</dcterms:created>
  <dcterms:modified xsi:type="dcterms:W3CDTF">2016-11-28T23:02:07Z</dcterms:modified>
  <cp:category>Powerpoint poster templates</cp:category>
</cp:coreProperties>
</file>